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445" r:id="rId5"/>
    <p:sldId id="266" r:id="rId6"/>
    <p:sldId id="446" r:id="rId7"/>
    <p:sldId id="264" r:id="rId8"/>
    <p:sldId id="394" r:id="rId9"/>
    <p:sldId id="430" r:id="rId10"/>
    <p:sldId id="395" r:id="rId11"/>
    <p:sldId id="431" r:id="rId12"/>
    <p:sldId id="397" r:id="rId13"/>
    <p:sldId id="398" r:id="rId14"/>
    <p:sldId id="423" r:id="rId15"/>
    <p:sldId id="399" r:id="rId16"/>
    <p:sldId id="424" r:id="rId17"/>
    <p:sldId id="425" r:id="rId18"/>
    <p:sldId id="438" r:id="rId19"/>
    <p:sldId id="407" r:id="rId20"/>
    <p:sldId id="408" r:id="rId21"/>
    <p:sldId id="409" r:id="rId22"/>
    <p:sldId id="410" r:id="rId23"/>
    <p:sldId id="381" r:id="rId24"/>
    <p:sldId id="403" r:id="rId25"/>
    <p:sldId id="432" r:id="rId26"/>
    <p:sldId id="437" r:id="rId27"/>
    <p:sldId id="436" r:id="rId28"/>
    <p:sldId id="433" r:id="rId29"/>
    <p:sldId id="434" r:id="rId30"/>
    <p:sldId id="435" r:id="rId31"/>
    <p:sldId id="442" r:id="rId32"/>
    <p:sldId id="439" r:id="rId33"/>
    <p:sldId id="383" r:id="rId34"/>
    <p:sldId id="411" r:id="rId35"/>
    <p:sldId id="412" r:id="rId36"/>
    <p:sldId id="428" r:id="rId37"/>
    <p:sldId id="429" r:id="rId38"/>
    <p:sldId id="330" r:id="rId39"/>
    <p:sldId id="384" r:id="rId40"/>
    <p:sldId id="414" r:id="rId41"/>
    <p:sldId id="443" r:id="rId42"/>
    <p:sldId id="444" r:id="rId4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3668"/>
    <a:srgbClr val="FF1F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D260AF-BE63-4802-82A7-BEA9A387F53B}" v="82" dt="2022-10-13T20:55:49.5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 Enrique Garrido López" userId="f42cccb0-40a9-4a3e-96fc-13d53be6c365" providerId="ADAL" clId="{20D260AF-BE63-4802-82A7-BEA9A387F53B}"/>
    <pc:docChg chg="undo custSel addSld delSld modSld sldOrd">
      <pc:chgData name="Luis Enrique Garrido López" userId="f42cccb0-40a9-4a3e-96fc-13d53be6c365" providerId="ADAL" clId="{20D260AF-BE63-4802-82A7-BEA9A387F53B}" dt="2022-10-13T22:30:48.486" v="5325" actId="20577"/>
      <pc:docMkLst>
        <pc:docMk/>
      </pc:docMkLst>
      <pc:sldChg chg="addSp delSp modSp del mod">
        <pc:chgData name="Luis Enrique Garrido López" userId="f42cccb0-40a9-4a3e-96fc-13d53be6c365" providerId="ADAL" clId="{20D260AF-BE63-4802-82A7-BEA9A387F53B}" dt="2022-10-13T19:16:31.913" v="4754" actId="2696"/>
        <pc:sldMkLst>
          <pc:docMk/>
          <pc:sldMk cId="3864060324" sldId="262"/>
        </pc:sldMkLst>
        <pc:spChg chg="del">
          <ac:chgData name="Luis Enrique Garrido López" userId="f42cccb0-40a9-4a3e-96fc-13d53be6c365" providerId="ADAL" clId="{20D260AF-BE63-4802-82A7-BEA9A387F53B}" dt="2022-10-13T19:16:15.715" v="4752" actId="478"/>
          <ac:spMkLst>
            <pc:docMk/>
            <pc:sldMk cId="3864060324" sldId="262"/>
            <ac:spMk id="2" creationId="{30D5FA1A-A185-883C-FCAF-C9D13409CA4D}"/>
          </ac:spMkLst>
        </pc:spChg>
        <pc:spChg chg="del">
          <ac:chgData name="Luis Enrique Garrido López" userId="f42cccb0-40a9-4a3e-96fc-13d53be6c365" providerId="ADAL" clId="{20D260AF-BE63-4802-82A7-BEA9A387F53B}" dt="2022-10-13T19:16:13.899" v="4751" actId="478"/>
          <ac:spMkLst>
            <pc:docMk/>
            <pc:sldMk cId="3864060324" sldId="262"/>
            <ac:spMk id="3" creationId="{D34E0EB8-9F51-D62D-3D43-3F977D3355DF}"/>
          </ac:spMkLst>
        </pc:spChg>
        <pc:spChg chg="add mod">
          <ac:chgData name="Luis Enrique Garrido López" userId="f42cccb0-40a9-4a3e-96fc-13d53be6c365" providerId="ADAL" clId="{20D260AF-BE63-4802-82A7-BEA9A387F53B}" dt="2022-10-13T19:16:13.899" v="4751" actId="478"/>
          <ac:spMkLst>
            <pc:docMk/>
            <pc:sldMk cId="3864060324" sldId="262"/>
            <ac:spMk id="5" creationId="{5E6B5112-56CC-AE41-BBE2-35559A239EDF}"/>
          </ac:spMkLst>
        </pc:spChg>
        <pc:spChg chg="add mod">
          <ac:chgData name="Luis Enrique Garrido López" userId="f42cccb0-40a9-4a3e-96fc-13d53be6c365" providerId="ADAL" clId="{20D260AF-BE63-4802-82A7-BEA9A387F53B}" dt="2022-10-13T19:16:15.715" v="4752" actId="478"/>
          <ac:spMkLst>
            <pc:docMk/>
            <pc:sldMk cId="3864060324" sldId="262"/>
            <ac:spMk id="7" creationId="{D65DB9B8-39A8-CC67-20CA-44F7C5773DB4}"/>
          </ac:spMkLst>
        </pc:spChg>
      </pc:sldChg>
      <pc:sldChg chg="modSp mod">
        <pc:chgData name="Luis Enrique Garrido López" userId="f42cccb0-40a9-4a3e-96fc-13d53be6c365" providerId="ADAL" clId="{20D260AF-BE63-4802-82A7-BEA9A387F53B}" dt="2022-10-13T17:06:32.322" v="2803" actId="1076"/>
        <pc:sldMkLst>
          <pc:docMk/>
          <pc:sldMk cId="2469254118" sldId="266"/>
        </pc:sldMkLst>
        <pc:spChg chg="mod">
          <ac:chgData name="Luis Enrique Garrido López" userId="f42cccb0-40a9-4a3e-96fc-13d53be6c365" providerId="ADAL" clId="{20D260AF-BE63-4802-82A7-BEA9A387F53B}" dt="2022-10-13T17:06:32.322" v="2803" actId="1076"/>
          <ac:spMkLst>
            <pc:docMk/>
            <pc:sldMk cId="2469254118" sldId="266"/>
            <ac:spMk id="3" creationId="{0F1DD21E-E132-F32C-548C-A4CE4CB36BB8}"/>
          </ac:spMkLst>
        </pc:spChg>
      </pc:sldChg>
      <pc:sldChg chg="del">
        <pc:chgData name="Luis Enrique Garrido López" userId="f42cccb0-40a9-4a3e-96fc-13d53be6c365" providerId="ADAL" clId="{20D260AF-BE63-4802-82A7-BEA9A387F53B}" dt="2022-10-13T18:54:03.127" v="3872" actId="2696"/>
        <pc:sldMkLst>
          <pc:docMk/>
          <pc:sldMk cId="3192288596" sldId="267"/>
        </pc:sldMkLst>
      </pc:sldChg>
      <pc:sldChg chg="del">
        <pc:chgData name="Luis Enrique Garrido López" userId="f42cccb0-40a9-4a3e-96fc-13d53be6c365" providerId="ADAL" clId="{20D260AF-BE63-4802-82A7-BEA9A387F53B}" dt="2022-10-13T14:51:07.394" v="1135" actId="2696"/>
        <pc:sldMkLst>
          <pc:docMk/>
          <pc:sldMk cId="1652186751" sldId="268"/>
        </pc:sldMkLst>
      </pc:sldChg>
      <pc:sldChg chg="del">
        <pc:chgData name="Luis Enrique Garrido López" userId="f42cccb0-40a9-4a3e-96fc-13d53be6c365" providerId="ADAL" clId="{20D260AF-BE63-4802-82A7-BEA9A387F53B}" dt="2022-10-13T18:54:05.259" v="3873" actId="2696"/>
        <pc:sldMkLst>
          <pc:docMk/>
          <pc:sldMk cId="4235198522" sldId="269"/>
        </pc:sldMkLst>
      </pc:sldChg>
      <pc:sldChg chg="del">
        <pc:chgData name="Luis Enrique Garrido López" userId="f42cccb0-40a9-4a3e-96fc-13d53be6c365" providerId="ADAL" clId="{20D260AF-BE63-4802-82A7-BEA9A387F53B}" dt="2022-10-13T18:54:07.139" v="3874" actId="2696"/>
        <pc:sldMkLst>
          <pc:docMk/>
          <pc:sldMk cId="2885195692" sldId="270"/>
        </pc:sldMkLst>
      </pc:sldChg>
      <pc:sldChg chg="del">
        <pc:chgData name="Luis Enrique Garrido López" userId="f42cccb0-40a9-4a3e-96fc-13d53be6c365" providerId="ADAL" clId="{20D260AF-BE63-4802-82A7-BEA9A387F53B}" dt="2022-10-13T14:06:04.583" v="95" actId="2696"/>
        <pc:sldMkLst>
          <pc:docMk/>
          <pc:sldMk cId="1924645268" sldId="271"/>
        </pc:sldMkLst>
      </pc:sldChg>
      <pc:sldChg chg="modSp add mod">
        <pc:chgData name="Luis Enrique Garrido López" userId="f42cccb0-40a9-4a3e-96fc-13d53be6c365" providerId="ADAL" clId="{20D260AF-BE63-4802-82A7-BEA9A387F53B}" dt="2022-10-13T20:50:49.878" v="4967" actId="20577"/>
        <pc:sldMkLst>
          <pc:docMk/>
          <pc:sldMk cId="4213986127" sldId="330"/>
        </pc:sldMkLst>
        <pc:spChg chg="mod">
          <ac:chgData name="Luis Enrique Garrido López" userId="f42cccb0-40a9-4a3e-96fc-13d53be6c365" providerId="ADAL" clId="{20D260AF-BE63-4802-82A7-BEA9A387F53B}" dt="2022-10-13T20:50:49.878" v="4967" actId="20577"/>
          <ac:spMkLst>
            <pc:docMk/>
            <pc:sldMk cId="4213986127" sldId="330"/>
            <ac:spMk id="5" creationId="{15189810-6881-1E56-2DE2-6E03678FFD5D}"/>
          </ac:spMkLst>
        </pc:spChg>
      </pc:sldChg>
      <pc:sldChg chg="add">
        <pc:chgData name="Luis Enrique Garrido López" userId="f42cccb0-40a9-4a3e-96fc-13d53be6c365" providerId="ADAL" clId="{20D260AF-BE63-4802-82A7-BEA9A387F53B}" dt="2022-10-13T19:16:29.144" v="4753"/>
        <pc:sldMkLst>
          <pc:docMk/>
          <pc:sldMk cId="3169928577" sldId="374"/>
        </pc:sldMkLst>
      </pc:sldChg>
      <pc:sldChg chg="add del">
        <pc:chgData name="Luis Enrique Garrido López" userId="f42cccb0-40a9-4a3e-96fc-13d53be6c365" providerId="ADAL" clId="{20D260AF-BE63-4802-82A7-BEA9A387F53B}" dt="2022-10-13T14:55:50.092" v="1136" actId="2696"/>
        <pc:sldMkLst>
          <pc:docMk/>
          <pc:sldMk cId="1366787619" sldId="381"/>
        </pc:sldMkLst>
      </pc:sldChg>
      <pc:sldChg chg="add">
        <pc:chgData name="Luis Enrique Garrido López" userId="f42cccb0-40a9-4a3e-96fc-13d53be6c365" providerId="ADAL" clId="{20D260AF-BE63-4802-82A7-BEA9A387F53B}" dt="2022-10-13T14:55:56.272" v="1137"/>
        <pc:sldMkLst>
          <pc:docMk/>
          <pc:sldMk cId="2535277704" sldId="381"/>
        </pc:sldMkLst>
      </pc:sldChg>
      <pc:sldChg chg="add del">
        <pc:chgData name="Luis Enrique Garrido López" userId="f42cccb0-40a9-4a3e-96fc-13d53be6c365" providerId="ADAL" clId="{20D260AF-BE63-4802-82A7-BEA9A387F53B}" dt="2022-10-13T14:04:29.547" v="85"/>
        <pc:sldMkLst>
          <pc:docMk/>
          <pc:sldMk cId="388924547" sldId="383"/>
        </pc:sldMkLst>
      </pc:sldChg>
      <pc:sldChg chg="add">
        <pc:chgData name="Luis Enrique Garrido López" userId="f42cccb0-40a9-4a3e-96fc-13d53be6c365" providerId="ADAL" clId="{20D260AF-BE63-4802-82A7-BEA9A387F53B}" dt="2022-10-13T14:02:23.851" v="79"/>
        <pc:sldMkLst>
          <pc:docMk/>
          <pc:sldMk cId="3659371651" sldId="384"/>
        </pc:sldMkLst>
      </pc:sldChg>
      <pc:sldChg chg="addSp modSp add mod">
        <pc:chgData name="Luis Enrique Garrido López" userId="f42cccb0-40a9-4a3e-96fc-13d53be6c365" providerId="ADAL" clId="{20D260AF-BE63-4802-82A7-BEA9A387F53B}" dt="2022-10-13T14:15:21.056" v="173" actId="1076"/>
        <pc:sldMkLst>
          <pc:docMk/>
          <pc:sldMk cId="3915787430" sldId="394"/>
        </pc:sldMkLst>
        <pc:spChg chg="mod">
          <ac:chgData name="Luis Enrique Garrido López" userId="f42cccb0-40a9-4a3e-96fc-13d53be6c365" providerId="ADAL" clId="{20D260AF-BE63-4802-82A7-BEA9A387F53B}" dt="2022-10-13T14:14:22.364" v="135" actId="1076"/>
          <ac:spMkLst>
            <pc:docMk/>
            <pc:sldMk cId="3915787430" sldId="394"/>
            <ac:spMk id="4" creationId="{6FC82A26-BDCB-9F76-8F85-A66A9D346D66}"/>
          </ac:spMkLst>
        </pc:spChg>
        <pc:spChg chg="mod">
          <ac:chgData name="Luis Enrique Garrido López" userId="f42cccb0-40a9-4a3e-96fc-13d53be6c365" providerId="ADAL" clId="{20D260AF-BE63-4802-82A7-BEA9A387F53B}" dt="2022-10-13T14:14:22.364" v="135" actId="1076"/>
          <ac:spMkLst>
            <pc:docMk/>
            <pc:sldMk cId="3915787430" sldId="394"/>
            <ac:spMk id="6" creationId="{7827B003-617A-8508-36C7-039E8B03C6C4}"/>
          </ac:spMkLst>
        </pc:spChg>
        <pc:spChg chg="add mod">
          <ac:chgData name="Luis Enrique Garrido López" userId="f42cccb0-40a9-4a3e-96fc-13d53be6c365" providerId="ADAL" clId="{20D260AF-BE63-4802-82A7-BEA9A387F53B}" dt="2022-10-13T14:15:21.056" v="173" actId="1076"/>
          <ac:spMkLst>
            <pc:docMk/>
            <pc:sldMk cId="3915787430" sldId="394"/>
            <ac:spMk id="8" creationId="{851AF4C1-F556-78D4-2E97-0E32C8D3D0BC}"/>
          </ac:spMkLst>
        </pc:spChg>
        <pc:spChg chg="mod">
          <ac:chgData name="Luis Enrique Garrido López" userId="f42cccb0-40a9-4a3e-96fc-13d53be6c365" providerId="ADAL" clId="{20D260AF-BE63-4802-82A7-BEA9A387F53B}" dt="2022-10-13T14:14:22.364" v="135" actId="1076"/>
          <ac:spMkLst>
            <pc:docMk/>
            <pc:sldMk cId="3915787430" sldId="394"/>
            <ac:spMk id="10" creationId="{BCC78F50-510D-A695-9FD1-44A1C0F1013A}"/>
          </ac:spMkLst>
        </pc:spChg>
        <pc:spChg chg="mod">
          <ac:chgData name="Luis Enrique Garrido López" userId="f42cccb0-40a9-4a3e-96fc-13d53be6c365" providerId="ADAL" clId="{20D260AF-BE63-4802-82A7-BEA9A387F53B}" dt="2022-10-13T14:14:22.364" v="135" actId="1076"/>
          <ac:spMkLst>
            <pc:docMk/>
            <pc:sldMk cId="3915787430" sldId="394"/>
            <ac:spMk id="11" creationId="{0F046D5E-C21C-F746-8453-228183C6E649}"/>
          </ac:spMkLst>
        </pc:spChg>
        <pc:spChg chg="add mod">
          <ac:chgData name="Luis Enrique Garrido López" userId="f42cccb0-40a9-4a3e-96fc-13d53be6c365" providerId="ADAL" clId="{20D260AF-BE63-4802-82A7-BEA9A387F53B}" dt="2022-10-13T14:14:56.918" v="164" actId="1076"/>
          <ac:spMkLst>
            <pc:docMk/>
            <pc:sldMk cId="3915787430" sldId="394"/>
            <ac:spMk id="12" creationId="{CC5AE944-7109-177F-CB29-1C4965F64DA2}"/>
          </ac:spMkLst>
        </pc:spChg>
        <pc:picChg chg="mod">
          <ac:chgData name="Luis Enrique Garrido López" userId="f42cccb0-40a9-4a3e-96fc-13d53be6c365" providerId="ADAL" clId="{20D260AF-BE63-4802-82A7-BEA9A387F53B}" dt="2022-10-13T14:14:22.364" v="135" actId="1076"/>
          <ac:picMkLst>
            <pc:docMk/>
            <pc:sldMk cId="3915787430" sldId="394"/>
            <ac:picMk id="3" creationId="{84B76B17-1956-37C9-D05E-A5D04CA6FA5A}"/>
          </ac:picMkLst>
        </pc:picChg>
        <pc:picChg chg="mod">
          <ac:chgData name="Luis Enrique Garrido López" userId="f42cccb0-40a9-4a3e-96fc-13d53be6c365" providerId="ADAL" clId="{20D260AF-BE63-4802-82A7-BEA9A387F53B}" dt="2022-10-13T14:14:22.364" v="135" actId="1076"/>
          <ac:picMkLst>
            <pc:docMk/>
            <pc:sldMk cId="3915787430" sldId="394"/>
            <ac:picMk id="7" creationId="{C2AC0AB6-C489-0ED9-ABF4-D17097B03733}"/>
          </ac:picMkLst>
        </pc:picChg>
        <pc:picChg chg="mod">
          <ac:chgData name="Luis Enrique Garrido López" userId="f42cccb0-40a9-4a3e-96fc-13d53be6c365" providerId="ADAL" clId="{20D260AF-BE63-4802-82A7-BEA9A387F53B}" dt="2022-10-13T14:14:22.364" v="135" actId="1076"/>
          <ac:picMkLst>
            <pc:docMk/>
            <pc:sldMk cId="3915787430" sldId="394"/>
            <ac:picMk id="9" creationId="{9101C22E-2FC3-158E-84A2-26599DB35DAE}"/>
          </ac:picMkLst>
        </pc:picChg>
      </pc:sldChg>
      <pc:sldChg chg="add">
        <pc:chgData name="Luis Enrique Garrido López" userId="f42cccb0-40a9-4a3e-96fc-13d53be6c365" providerId="ADAL" clId="{20D260AF-BE63-4802-82A7-BEA9A387F53B}" dt="2022-10-13T14:02:23.851" v="79"/>
        <pc:sldMkLst>
          <pc:docMk/>
          <pc:sldMk cId="504522645" sldId="395"/>
        </pc:sldMkLst>
      </pc:sldChg>
      <pc:sldChg chg="add">
        <pc:chgData name="Luis Enrique Garrido López" userId="f42cccb0-40a9-4a3e-96fc-13d53be6c365" providerId="ADAL" clId="{20D260AF-BE63-4802-82A7-BEA9A387F53B}" dt="2022-10-13T14:02:23.851" v="79"/>
        <pc:sldMkLst>
          <pc:docMk/>
          <pc:sldMk cId="4018082297" sldId="397"/>
        </pc:sldMkLst>
      </pc:sldChg>
      <pc:sldChg chg="add">
        <pc:chgData name="Luis Enrique Garrido López" userId="f42cccb0-40a9-4a3e-96fc-13d53be6c365" providerId="ADAL" clId="{20D260AF-BE63-4802-82A7-BEA9A387F53B}" dt="2022-10-13T14:02:23.851" v="79"/>
        <pc:sldMkLst>
          <pc:docMk/>
          <pc:sldMk cId="1960613441" sldId="398"/>
        </pc:sldMkLst>
      </pc:sldChg>
      <pc:sldChg chg="add">
        <pc:chgData name="Luis Enrique Garrido López" userId="f42cccb0-40a9-4a3e-96fc-13d53be6c365" providerId="ADAL" clId="{20D260AF-BE63-4802-82A7-BEA9A387F53B}" dt="2022-10-13T14:02:23.851" v="79"/>
        <pc:sldMkLst>
          <pc:docMk/>
          <pc:sldMk cId="2879955578" sldId="399"/>
        </pc:sldMkLst>
      </pc:sldChg>
      <pc:sldChg chg="add">
        <pc:chgData name="Luis Enrique Garrido López" userId="f42cccb0-40a9-4a3e-96fc-13d53be6c365" providerId="ADAL" clId="{20D260AF-BE63-4802-82A7-BEA9A387F53B}" dt="2022-10-13T14:55:56.272" v="1137"/>
        <pc:sldMkLst>
          <pc:docMk/>
          <pc:sldMk cId="2528019486" sldId="403"/>
        </pc:sldMkLst>
      </pc:sldChg>
      <pc:sldChg chg="modSp add del mod">
        <pc:chgData name="Luis Enrique Garrido López" userId="f42cccb0-40a9-4a3e-96fc-13d53be6c365" providerId="ADAL" clId="{20D260AF-BE63-4802-82A7-BEA9A387F53B}" dt="2022-10-13T14:55:50.092" v="1136" actId="2696"/>
        <pc:sldMkLst>
          <pc:docMk/>
          <pc:sldMk cId="3438787007" sldId="403"/>
        </pc:sldMkLst>
        <pc:spChg chg="mod">
          <ac:chgData name="Luis Enrique Garrido López" userId="f42cccb0-40a9-4a3e-96fc-13d53be6c365" providerId="ADAL" clId="{20D260AF-BE63-4802-82A7-BEA9A387F53B}" dt="2022-10-13T14:50:04.684" v="1130" actId="1076"/>
          <ac:spMkLst>
            <pc:docMk/>
            <pc:sldMk cId="3438787007" sldId="403"/>
            <ac:spMk id="3" creationId="{05E08D60-5EB3-8D00-816B-40D2FEF1CF34}"/>
          </ac:spMkLst>
        </pc:spChg>
        <pc:picChg chg="mod">
          <ac:chgData name="Luis Enrique Garrido López" userId="f42cccb0-40a9-4a3e-96fc-13d53be6c365" providerId="ADAL" clId="{20D260AF-BE63-4802-82A7-BEA9A387F53B}" dt="2022-10-13T14:50:04.684" v="1130" actId="1076"/>
          <ac:picMkLst>
            <pc:docMk/>
            <pc:sldMk cId="3438787007" sldId="403"/>
            <ac:picMk id="5" creationId="{98C0822E-B2CB-0AFF-6644-829CFFED9539}"/>
          </ac:picMkLst>
        </pc:picChg>
        <pc:picChg chg="mod">
          <ac:chgData name="Luis Enrique Garrido López" userId="f42cccb0-40a9-4a3e-96fc-13d53be6c365" providerId="ADAL" clId="{20D260AF-BE63-4802-82A7-BEA9A387F53B}" dt="2022-10-13T14:50:04.684" v="1130" actId="1076"/>
          <ac:picMkLst>
            <pc:docMk/>
            <pc:sldMk cId="3438787007" sldId="403"/>
            <ac:picMk id="7" creationId="{2DAA9809-BCDB-5CB6-6662-FD601F3F23EE}"/>
          </ac:picMkLst>
        </pc:picChg>
      </pc:sldChg>
      <pc:sldChg chg="addSp delSp modSp add del mod">
        <pc:chgData name="Luis Enrique Garrido López" userId="f42cccb0-40a9-4a3e-96fc-13d53be6c365" providerId="ADAL" clId="{20D260AF-BE63-4802-82A7-BEA9A387F53B}" dt="2022-10-13T19:46:07.356" v="4889" actId="20577"/>
        <pc:sldMkLst>
          <pc:docMk/>
          <pc:sldMk cId="3093781561" sldId="407"/>
        </pc:sldMkLst>
        <pc:spChg chg="mod">
          <ac:chgData name="Luis Enrique Garrido López" userId="f42cccb0-40a9-4a3e-96fc-13d53be6c365" providerId="ADAL" clId="{20D260AF-BE63-4802-82A7-BEA9A387F53B}" dt="2022-10-13T15:13:55.276" v="1396" actId="120"/>
          <ac:spMkLst>
            <pc:docMk/>
            <pc:sldMk cId="3093781561" sldId="407"/>
            <ac:spMk id="2" creationId="{D9A958BE-AA5F-973D-118B-3A66352DB29B}"/>
          </ac:spMkLst>
        </pc:spChg>
        <pc:spChg chg="mod">
          <ac:chgData name="Luis Enrique Garrido López" userId="f42cccb0-40a9-4a3e-96fc-13d53be6c365" providerId="ADAL" clId="{20D260AF-BE63-4802-82A7-BEA9A387F53B}" dt="2022-10-13T19:46:07.356" v="4889" actId="20577"/>
          <ac:spMkLst>
            <pc:docMk/>
            <pc:sldMk cId="3093781561" sldId="407"/>
            <ac:spMk id="3" creationId="{E2AB0634-62A0-8E1A-50B2-7103BC91F68F}"/>
          </ac:spMkLst>
        </pc:spChg>
        <pc:spChg chg="add del mod">
          <ac:chgData name="Luis Enrique Garrido López" userId="f42cccb0-40a9-4a3e-96fc-13d53be6c365" providerId="ADAL" clId="{20D260AF-BE63-4802-82A7-BEA9A387F53B}" dt="2022-10-13T18:43:57.112" v="3541" actId="478"/>
          <ac:spMkLst>
            <pc:docMk/>
            <pc:sldMk cId="3093781561" sldId="407"/>
            <ac:spMk id="6" creationId="{545ACDA5-5B45-52E0-0FF9-E7A34A06EF05}"/>
          </ac:spMkLst>
        </pc:spChg>
        <pc:spChg chg="add mod">
          <ac:chgData name="Luis Enrique Garrido López" userId="f42cccb0-40a9-4a3e-96fc-13d53be6c365" providerId="ADAL" clId="{20D260AF-BE63-4802-82A7-BEA9A387F53B}" dt="2022-10-13T18:47:48.857" v="3638" actId="1076"/>
          <ac:spMkLst>
            <pc:docMk/>
            <pc:sldMk cId="3093781561" sldId="407"/>
            <ac:spMk id="7" creationId="{E643CFEF-C12C-E18C-C94F-24AC42B0F151}"/>
          </ac:spMkLst>
        </pc:spChg>
        <pc:spChg chg="add mod">
          <ac:chgData name="Luis Enrique Garrido López" userId="f42cccb0-40a9-4a3e-96fc-13d53be6c365" providerId="ADAL" clId="{20D260AF-BE63-4802-82A7-BEA9A387F53B}" dt="2022-10-13T18:47:48.857" v="3638" actId="1076"/>
          <ac:spMkLst>
            <pc:docMk/>
            <pc:sldMk cId="3093781561" sldId="407"/>
            <ac:spMk id="8" creationId="{99A3DBF6-2E52-00F5-43D6-2396F948CA6F}"/>
          </ac:spMkLst>
        </pc:spChg>
        <pc:spChg chg="add mod">
          <ac:chgData name="Luis Enrique Garrido López" userId="f42cccb0-40a9-4a3e-96fc-13d53be6c365" providerId="ADAL" clId="{20D260AF-BE63-4802-82A7-BEA9A387F53B}" dt="2022-10-13T18:47:48.857" v="3638" actId="1076"/>
          <ac:spMkLst>
            <pc:docMk/>
            <pc:sldMk cId="3093781561" sldId="407"/>
            <ac:spMk id="9" creationId="{33250E40-E677-0656-883E-CA7667A37B18}"/>
          </ac:spMkLst>
        </pc:spChg>
        <pc:spChg chg="add mod">
          <ac:chgData name="Luis Enrique Garrido López" userId="f42cccb0-40a9-4a3e-96fc-13d53be6c365" providerId="ADAL" clId="{20D260AF-BE63-4802-82A7-BEA9A387F53B}" dt="2022-10-13T18:47:48.857" v="3638" actId="1076"/>
          <ac:spMkLst>
            <pc:docMk/>
            <pc:sldMk cId="3093781561" sldId="407"/>
            <ac:spMk id="11" creationId="{2C102A81-9F8D-71A1-8274-CAD88F0C7759}"/>
          </ac:spMkLst>
        </pc:spChg>
        <pc:picChg chg="add del mod">
          <ac:chgData name="Luis Enrique Garrido López" userId="f42cccb0-40a9-4a3e-96fc-13d53be6c365" providerId="ADAL" clId="{20D260AF-BE63-4802-82A7-BEA9A387F53B}" dt="2022-10-13T18:43:57.112" v="3541" actId="478"/>
          <ac:picMkLst>
            <pc:docMk/>
            <pc:sldMk cId="3093781561" sldId="407"/>
            <ac:picMk id="4" creationId="{D8C98D98-1E7A-B962-54A2-148CF3E2FC7B}"/>
          </ac:picMkLst>
        </pc:picChg>
        <pc:picChg chg="add mod">
          <ac:chgData name="Luis Enrique Garrido López" userId="f42cccb0-40a9-4a3e-96fc-13d53be6c365" providerId="ADAL" clId="{20D260AF-BE63-4802-82A7-BEA9A387F53B}" dt="2022-10-13T18:47:48.857" v="3638" actId="1076"/>
          <ac:picMkLst>
            <pc:docMk/>
            <pc:sldMk cId="3093781561" sldId="407"/>
            <ac:picMk id="5" creationId="{C1B668EF-8DCF-F77F-1F39-1BFF28FF37A8}"/>
          </ac:picMkLst>
        </pc:picChg>
        <pc:picChg chg="add mod">
          <ac:chgData name="Luis Enrique Garrido López" userId="f42cccb0-40a9-4a3e-96fc-13d53be6c365" providerId="ADAL" clId="{20D260AF-BE63-4802-82A7-BEA9A387F53B}" dt="2022-10-13T18:47:48.857" v="3638" actId="1076"/>
          <ac:picMkLst>
            <pc:docMk/>
            <pc:sldMk cId="3093781561" sldId="407"/>
            <ac:picMk id="10" creationId="{3ECF48D8-9468-FF5D-BFFC-ED61E817E4B9}"/>
          </ac:picMkLst>
        </pc:picChg>
      </pc:sldChg>
      <pc:sldChg chg="addSp modSp add del mod">
        <pc:chgData name="Luis Enrique Garrido López" userId="f42cccb0-40a9-4a3e-96fc-13d53be6c365" providerId="ADAL" clId="{20D260AF-BE63-4802-82A7-BEA9A387F53B}" dt="2022-10-13T18:53:16.462" v="3841" actId="20577"/>
        <pc:sldMkLst>
          <pc:docMk/>
          <pc:sldMk cId="4151244425" sldId="408"/>
        </pc:sldMkLst>
        <pc:spChg chg="mod">
          <ac:chgData name="Luis Enrique Garrido López" userId="f42cccb0-40a9-4a3e-96fc-13d53be6c365" providerId="ADAL" clId="{20D260AF-BE63-4802-82A7-BEA9A387F53B}" dt="2022-10-13T15:14:22.105" v="1407" actId="20577"/>
          <ac:spMkLst>
            <pc:docMk/>
            <pc:sldMk cId="4151244425" sldId="408"/>
            <ac:spMk id="2" creationId="{D9A958BE-AA5F-973D-118B-3A66352DB29B}"/>
          </ac:spMkLst>
        </pc:spChg>
        <pc:spChg chg="mod">
          <ac:chgData name="Luis Enrique Garrido López" userId="f42cccb0-40a9-4a3e-96fc-13d53be6c365" providerId="ADAL" clId="{20D260AF-BE63-4802-82A7-BEA9A387F53B}" dt="2022-10-13T18:53:16.462" v="3841" actId="20577"/>
          <ac:spMkLst>
            <pc:docMk/>
            <pc:sldMk cId="4151244425" sldId="408"/>
            <ac:spMk id="3" creationId="{E2AB0634-62A0-8E1A-50B2-7103BC91F68F}"/>
          </ac:spMkLst>
        </pc:spChg>
        <pc:spChg chg="add mod">
          <ac:chgData name="Luis Enrique Garrido López" userId="f42cccb0-40a9-4a3e-96fc-13d53be6c365" providerId="ADAL" clId="{20D260AF-BE63-4802-82A7-BEA9A387F53B}" dt="2022-10-13T18:50:03.745" v="3691" actId="1076"/>
          <ac:spMkLst>
            <pc:docMk/>
            <pc:sldMk cId="4151244425" sldId="408"/>
            <ac:spMk id="6" creationId="{888C4EC2-69B5-FEE9-E9BB-AE893EE0EE62}"/>
          </ac:spMkLst>
        </pc:spChg>
        <pc:spChg chg="add mod">
          <ac:chgData name="Luis Enrique Garrido López" userId="f42cccb0-40a9-4a3e-96fc-13d53be6c365" providerId="ADAL" clId="{20D260AF-BE63-4802-82A7-BEA9A387F53B}" dt="2022-10-13T18:50:03.745" v="3691" actId="1076"/>
          <ac:spMkLst>
            <pc:docMk/>
            <pc:sldMk cId="4151244425" sldId="408"/>
            <ac:spMk id="7" creationId="{30C1F4EA-19EC-1ED1-11E2-B37552D6ADFA}"/>
          </ac:spMkLst>
        </pc:spChg>
        <pc:spChg chg="add mod">
          <ac:chgData name="Luis Enrique Garrido López" userId="f42cccb0-40a9-4a3e-96fc-13d53be6c365" providerId="ADAL" clId="{20D260AF-BE63-4802-82A7-BEA9A387F53B}" dt="2022-10-13T18:50:03.745" v="3691" actId="1076"/>
          <ac:spMkLst>
            <pc:docMk/>
            <pc:sldMk cId="4151244425" sldId="408"/>
            <ac:spMk id="8" creationId="{5BA1593A-58ED-48BA-6C72-807AEFEDC038}"/>
          </ac:spMkLst>
        </pc:spChg>
        <pc:spChg chg="add mod">
          <ac:chgData name="Luis Enrique Garrido López" userId="f42cccb0-40a9-4a3e-96fc-13d53be6c365" providerId="ADAL" clId="{20D260AF-BE63-4802-82A7-BEA9A387F53B}" dt="2022-10-13T18:50:03.745" v="3691" actId="1076"/>
          <ac:spMkLst>
            <pc:docMk/>
            <pc:sldMk cId="4151244425" sldId="408"/>
            <ac:spMk id="9" creationId="{E835E9C4-63CE-3143-0A1D-DA47094003E3}"/>
          </ac:spMkLst>
        </pc:spChg>
        <pc:picChg chg="add mod">
          <ac:chgData name="Luis Enrique Garrido López" userId="f42cccb0-40a9-4a3e-96fc-13d53be6c365" providerId="ADAL" clId="{20D260AF-BE63-4802-82A7-BEA9A387F53B}" dt="2022-10-13T18:50:03.745" v="3691" actId="1076"/>
          <ac:picMkLst>
            <pc:docMk/>
            <pc:sldMk cId="4151244425" sldId="408"/>
            <ac:picMk id="4" creationId="{507801FE-47C5-B29F-7979-92C44B43A4BB}"/>
          </ac:picMkLst>
        </pc:picChg>
        <pc:picChg chg="add mod">
          <ac:chgData name="Luis Enrique Garrido López" userId="f42cccb0-40a9-4a3e-96fc-13d53be6c365" providerId="ADAL" clId="{20D260AF-BE63-4802-82A7-BEA9A387F53B}" dt="2022-10-13T18:50:03.745" v="3691" actId="1076"/>
          <ac:picMkLst>
            <pc:docMk/>
            <pc:sldMk cId="4151244425" sldId="408"/>
            <ac:picMk id="5" creationId="{EE0B8136-5CB1-4621-2306-93C8D32857EA}"/>
          </ac:picMkLst>
        </pc:picChg>
      </pc:sldChg>
      <pc:sldChg chg="addSp delSp modSp add del mod">
        <pc:chgData name="Luis Enrique Garrido López" userId="f42cccb0-40a9-4a3e-96fc-13d53be6c365" providerId="ADAL" clId="{20D260AF-BE63-4802-82A7-BEA9A387F53B}" dt="2022-10-13T18:53:05.517" v="3839" actId="20577"/>
        <pc:sldMkLst>
          <pc:docMk/>
          <pc:sldMk cId="1438013504" sldId="409"/>
        </pc:sldMkLst>
        <pc:spChg chg="mod">
          <ac:chgData name="Luis Enrique Garrido López" userId="f42cccb0-40a9-4a3e-96fc-13d53be6c365" providerId="ADAL" clId="{20D260AF-BE63-4802-82A7-BEA9A387F53B}" dt="2022-10-13T15:14:40.593" v="1412" actId="20577"/>
          <ac:spMkLst>
            <pc:docMk/>
            <pc:sldMk cId="1438013504" sldId="409"/>
            <ac:spMk id="2" creationId="{D9A958BE-AA5F-973D-118B-3A66352DB29B}"/>
          </ac:spMkLst>
        </pc:spChg>
        <pc:spChg chg="add del mod">
          <ac:chgData name="Luis Enrique Garrido López" userId="f42cccb0-40a9-4a3e-96fc-13d53be6c365" providerId="ADAL" clId="{20D260AF-BE63-4802-82A7-BEA9A387F53B}" dt="2022-10-13T18:53:05.517" v="3839" actId="20577"/>
          <ac:spMkLst>
            <pc:docMk/>
            <pc:sldMk cId="1438013504" sldId="409"/>
            <ac:spMk id="3" creationId="{E2AB0634-62A0-8E1A-50B2-7103BC91F68F}"/>
          </ac:spMkLst>
        </pc:spChg>
        <pc:spChg chg="add mod">
          <ac:chgData name="Luis Enrique Garrido López" userId="f42cccb0-40a9-4a3e-96fc-13d53be6c365" providerId="ADAL" clId="{20D260AF-BE63-4802-82A7-BEA9A387F53B}" dt="2022-10-13T18:51:09.622" v="3738" actId="1076"/>
          <ac:spMkLst>
            <pc:docMk/>
            <pc:sldMk cId="1438013504" sldId="409"/>
            <ac:spMk id="6" creationId="{AF106624-6C8C-4AE2-D164-6231F64208D1}"/>
          </ac:spMkLst>
        </pc:spChg>
        <pc:spChg chg="add mod">
          <ac:chgData name="Luis Enrique Garrido López" userId="f42cccb0-40a9-4a3e-96fc-13d53be6c365" providerId="ADAL" clId="{20D260AF-BE63-4802-82A7-BEA9A387F53B}" dt="2022-10-13T18:51:09.622" v="3738" actId="1076"/>
          <ac:spMkLst>
            <pc:docMk/>
            <pc:sldMk cId="1438013504" sldId="409"/>
            <ac:spMk id="7" creationId="{2C403E08-C2AC-1823-2A6E-5FC974ADBB5E}"/>
          </ac:spMkLst>
        </pc:spChg>
        <pc:spChg chg="add mod">
          <ac:chgData name="Luis Enrique Garrido López" userId="f42cccb0-40a9-4a3e-96fc-13d53be6c365" providerId="ADAL" clId="{20D260AF-BE63-4802-82A7-BEA9A387F53B}" dt="2022-10-13T18:51:09.622" v="3738" actId="1076"/>
          <ac:spMkLst>
            <pc:docMk/>
            <pc:sldMk cId="1438013504" sldId="409"/>
            <ac:spMk id="8" creationId="{9D4C066A-F990-BC11-DBD8-FC0E376A81C9}"/>
          </ac:spMkLst>
        </pc:spChg>
        <pc:spChg chg="add mod">
          <ac:chgData name="Luis Enrique Garrido López" userId="f42cccb0-40a9-4a3e-96fc-13d53be6c365" providerId="ADAL" clId="{20D260AF-BE63-4802-82A7-BEA9A387F53B}" dt="2022-10-13T18:51:09.622" v="3738" actId="1076"/>
          <ac:spMkLst>
            <pc:docMk/>
            <pc:sldMk cId="1438013504" sldId="409"/>
            <ac:spMk id="9" creationId="{78E0A542-4E02-2093-38F9-7C9100F8BEEB}"/>
          </ac:spMkLst>
        </pc:spChg>
        <pc:spChg chg="add del mod">
          <ac:chgData name="Luis Enrique Garrido López" userId="f42cccb0-40a9-4a3e-96fc-13d53be6c365" providerId="ADAL" clId="{20D260AF-BE63-4802-82A7-BEA9A387F53B}" dt="2022-10-13T18:50:22.608" v="3698" actId="478"/>
          <ac:spMkLst>
            <pc:docMk/>
            <pc:sldMk cId="1438013504" sldId="409"/>
            <ac:spMk id="11" creationId="{06DC3E4B-AC81-4A38-E76F-FD726BA38D94}"/>
          </ac:spMkLst>
        </pc:spChg>
        <pc:spChg chg="add del">
          <ac:chgData name="Luis Enrique Garrido López" userId="f42cccb0-40a9-4a3e-96fc-13d53be6c365" providerId="ADAL" clId="{20D260AF-BE63-4802-82A7-BEA9A387F53B}" dt="2022-10-13T18:50:22.144" v="3697" actId="22"/>
          <ac:spMkLst>
            <pc:docMk/>
            <pc:sldMk cId="1438013504" sldId="409"/>
            <ac:spMk id="13" creationId="{57891D2E-53D9-61D2-B097-D5EC2D8C15DD}"/>
          </ac:spMkLst>
        </pc:spChg>
        <pc:picChg chg="add mod">
          <ac:chgData name="Luis Enrique Garrido López" userId="f42cccb0-40a9-4a3e-96fc-13d53be6c365" providerId="ADAL" clId="{20D260AF-BE63-4802-82A7-BEA9A387F53B}" dt="2022-10-13T18:51:09.622" v="3738" actId="1076"/>
          <ac:picMkLst>
            <pc:docMk/>
            <pc:sldMk cId="1438013504" sldId="409"/>
            <ac:picMk id="4" creationId="{62288DC9-C928-6807-ABCC-E5CB9DAF1CDB}"/>
          </ac:picMkLst>
        </pc:picChg>
        <pc:picChg chg="add mod">
          <ac:chgData name="Luis Enrique Garrido López" userId="f42cccb0-40a9-4a3e-96fc-13d53be6c365" providerId="ADAL" clId="{20D260AF-BE63-4802-82A7-BEA9A387F53B}" dt="2022-10-13T18:51:09.622" v="3738" actId="1076"/>
          <ac:picMkLst>
            <pc:docMk/>
            <pc:sldMk cId="1438013504" sldId="409"/>
            <ac:picMk id="5" creationId="{4D48A3AC-997E-DE69-ECC1-A7B79677BCDA}"/>
          </ac:picMkLst>
        </pc:picChg>
      </pc:sldChg>
      <pc:sldChg chg="addSp delSp modSp add del mod">
        <pc:chgData name="Luis Enrique Garrido López" userId="f42cccb0-40a9-4a3e-96fc-13d53be6c365" providerId="ADAL" clId="{20D260AF-BE63-4802-82A7-BEA9A387F53B}" dt="2022-10-13T18:53:31.934" v="3869" actId="20577"/>
        <pc:sldMkLst>
          <pc:docMk/>
          <pc:sldMk cId="2148451223" sldId="410"/>
        </pc:sldMkLst>
        <pc:spChg chg="mod">
          <ac:chgData name="Luis Enrique Garrido López" userId="f42cccb0-40a9-4a3e-96fc-13d53be6c365" providerId="ADAL" clId="{20D260AF-BE63-4802-82A7-BEA9A387F53B}" dt="2022-10-13T15:15:03.698" v="1417" actId="20577"/>
          <ac:spMkLst>
            <pc:docMk/>
            <pc:sldMk cId="2148451223" sldId="410"/>
            <ac:spMk id="2" creationId="{D9A958BE-AA5F-973D-118B-3A66352DB29B}"/>
          </ac:spMkLst>
        </pc:spChg>
        <pc:spChg chg="mod">
          <ac:chgData name="Luis Enrique Garrido López" userId="f42cccb0-40a9-4a3e-96fc-13d53be6c365" providerId="ADAL" clId="{20D260AF-BE63-4802-82A7-BEA9A387F53B}" dt="2022-10-13T18:53:31.934" v="3869" actId="20577"/>
          <ac:spMkLst>
            <pc:docMk/>
            <pc:sldMk cId="2148451223" sldId="410"/>
            <ac:spMk id="3" creationId="{E2AB0634-62A0-8E1A-50B2-7103BC91F68F}"/>
          </ac:spMkLst>
        </pc:spChg>
        <pc:spChg chg="add mod">
          <ac:chgData name="Luis Enrique Garrido López" userId="f42cccb0-40a9-4a3e-96fc-13d53be6c365" providerId="ADAL" clId="{20D260AF-BE63-4802-82A7-BEA9A387F53B}" dt="2022-10-13T18:43:39.661" v="3535"/>
          <ac:spMkLst>
            <pc:docMk/>
            <pc:sldMk cId="2148451223" sldId="410"/>
            <ac:spMk id="6" creationId="{11559687-66D3-2E69-DD8D-FDB96C1E1E97}"/>
          </ac:spMkLst>
        </pc:spChg>
        <pc:spChg chg="add del mod">
          <ac:chgData name="Luis Enrique Garrido López" userId="f42cccb0-40a9-4a3e-96fc-13d53be6c365" providerId="ADAL" clId="{20D260AF-BE63-4802-82A7-BEA9A387F53B}" dt="2022-10-13T18:43:43.448" v="3536" actId="478"/>
          <ac:spMkLst>
            <pc:docMk/>
            <pc:sldMk cId="2148451223" sldId="410"/>
            <ac:spMk id="7" creationId="{1B6E245B-16D9-03BD-E7C9-D5020F430774}"/>
          </ac:spMkLst>
        </pc:spChg>
        <pc:spChg chg="add mod">
          <ac:chgData name="Luis Enrique Garrido López" userId="f42cccb0-40a9-4a3e-96fc-13d53be6c365" providerId="ADAL" clId="{20D260AF-BE63-4802-82A7-BEA9A387F53B}" dt="2022-10-13T18:43:39.661" v="3535"/>
          <ac:spMkLst>
            <pc:docMk/>
            <pc:sldMk cId="2148451223" sldId="410"/>
            <ac:spMk id="8" creationId="{12E57156-B220-2CE4-595A-4ABF622AB992}"/>
          </ac:spMkLst>
        </pc:spChg>
        <pc:spChg chg="add mod">
          <ac:chgData name="Luis Enrique Garrido López" userId="f42cccb0-40a9-4a3e-96fc-13d53be6c365" providerId="ADAL" clId="{20D260AF-BE63-4802-82A7-BEA9A387F53B}" dt="2022-10-13T18:43:39.661" v="3535"/>
          <ac:spMkLst>
            <pc:docMk/>
            <pc:sldMk cId="2148451223" sldId="410"/>
            <ac:spMk id="9" creationId="{A1F3313F-CBA7-A222-E756-A4E6BF4FCC08}"/>
          </ac:spMkLst>
        </pc:spChg>
        <pc:spChg chg="add mod">
          <ac:chgData name="Luis Enrique Garrido López" userId="f42cccb0-40a9-4a3e-96fc-13d53be6c365" providerId="ADAL" clId="{20D260AF-BE63-4802-82A7-BEA9A387F53B}" dt="2022-10-13T18:43:51.191" v="3540" actId="1076"/>
          <ac:spMkLst>
            <pc:docMk/>
            <pc:sldMk cId="2148451223" sldId="410"/>
            <ac:spMk id="11" creationId="{EFA28B66-62C3-3EBE-D576-9FE244205DCD}"/>
          </ac:spMkLst>
        </pc:spChg>
        <pc:picChg chg="add mod">
          <ac:chgData name="Luis Enrique Garrido López" userId="f42cccb0-40a9-4a3e-96fc-13d53be6c365" providerId="ADAL" clId="{20D260AF-BE63-4802-82A7-BEA9A387F53B}" dt="2022-10-13T18:43:39.661" v="3535"/>
          <ac:picMkLst>
            <pc:docMk/>
            <pc:sldMk cId="2148451223" sldId="410"/>
            <ac:picMk id="4" creationId="{69FC35B7-6025-0D07-F6B2-E32ABB518488}"/>
          </ac:picMkLst>
        </pc:picChg>
        <pc:picChg chg="add del mod">
          <ac:chgData name="Luis Enrique Garrido López" userId="f42cccb0-40a9-4a3e-96fc-13d53be6c365" providerId="ADAL" clId="{20D260AF-BE63-4802-82A7-BEA9A387F53B}" dt="2022-10-13T18:43:44.095" v="3538" actId="478"/>
          <ac:picMkLst>
            <pc:docMk/>
            <pc:sldMk cId="2148451223" sldId="410"/>
            <ac:picMk id="5" creationId="{2B1CDBB3-6C33-FEEE-105E-A3BE4B192522}"/>
          </ac:picMkLst>
        </pc:picChg>
        <pc:picChg chg="add mod">
          <ac:chgData name="Luis Enrique Garrido López" userId="f42cccb0-40a9-4a3e-96fc-13d53be6c365" providerId="ADAL" clId="{20D260AF-BE63-4802-82A7-BEA9A387F53B}" dt="2022-10-13T18:43:51.191" v="3540" actId="1076"/>
          <ac:picMkLst>
            <pc:docMk/>
            <pc:sldMk cId="2148451223" sldId="410"/>
            <ac:picMk id="10" creationId="{5035F916-7CEB-3388-32EA-C7939B7A4787}"/>
          </ac:picMkLst>
        </pc:picChg>
      </pc:sldChg>
      <pc:sldChg chg="addSp delSp modSp add del mod">
        <pc:chgData name="Luis Enrique Garrido López" userId="f42cccb0-40a9-4a3e-96fc-13d53be6c365" providerId="ADAL" clId="{20D260AF-BE63-4802-82A7-BEA9A387F53B}" dt="2022-10-13T19:03:26.396" v="4217" actId="20577"/>
        <pc:sldMkLst>
          <pc:docMk/>
          <pc:sldMk cId="1245586279" sldId="411"/>
        </pc:sldMkLst>
        <pc:spChg chg="mod">
          <ac:chgData name="Luis Enrique Garrido López" userId="f42cccb0-40a9-4a3e-96fc-13d53be6c365" providerId="ADAL" clId="{20D260AF-BE63-4802-82A7-BEA9A387F53B}" dt="2022-10-13T18:59:29.219" v="3926" actId="20577"/>
          <ac:spMkLst>
            <pc:docMk/>
            <pc:sldMk cId="1245586279" sldId="411"/>
            <ac:spMk id="2" creationId="{D9A958BE-AA5F-973D-118B-3A66352DB29B}"/>
          </ac:spMkLst>
        </pc:spChg>
        <pc:spChg chg="mod">
          <ac:chgData name="Luis Enrique Garrido López" userId="f42cccb0-40a9-4a3e-96fc-13d53be6c365" providerId="ADAL" clId="{20D260AF-BE63-4802-82A7-BEA9A387F53B}" dt="2022-10-13T19:01:27.992" v="4161" actId="20577"/>
          <ac:spMkLst>
            <pc:docMk/>
            <pc:sldMk cId="1245586279" sldId="411"/>
            <ac:spMk id="3" creationId="{E2AB0634-62A0-8E1A-50B2-7103BC91F68F}"/>
          </ac:spMkLst>
        </pc:spChg>
        <pc:spChg chg="add mod">
          <ac:chgData name="Luis Enrique Garrido López" userId="f42cccb0-40a9-4a3e-96fc-13d53be6c365" providerId="ADAL" clId="{20D260AF-BE63-4802-82A7-BEA9A387F53B}" dt="2022-10-13T19:03:09.862" v="4207" actId="1076"/>
          <ac:spMkLst>
            <pc:docMk/>
            <pc:sldMk cId="1245586279" sldId="411"/>
            <ac:spMk id="6" creationId="{ADA8D8AD-843A-782A-8EF3-14A7979CE873}"/>
          </ac:spMkLst>
        </pc:spChg>
        <pc:spChg chg="add mod">
          <ac:chgData name="Luis Enrique Garrido López" userId="f42cccb0-40a9-4a3e-96fc-13d53be6c365" providerId="ADAL" clId="{20D260AF-BE63-4802-82A7-BEA9A387F53B}" dt="2022-10-13T19:03:26.396" v="4217" actId="20577"/>
          <ac:spMkLst>
            <pc:docMk/>
            <pc:sldMk cId="1245586279" sldId="411"/>
            <ac:spMk id="8" creationId="{3CEBEF4B-CA81-81DE-4D11-16C32E45797C}"/>
          </ac:spMkLst>
        </pc:spChg>
        <pc:picChg chg="add mod modCrop">
          <ac:chgData name="Luis Enrique Garrido López" userId="f42cccb0-40a9-4a3e-96fc-13d53be6c365" providerId="ADAL" clId="{20D260AF-BE63-4802-82A7-BEA9A387F53B}" dt="2022-10-13T19:02:30.495" v="4174" actId="1076"/>
          <ac:picMkLst>
            <pc:docMk/>
            <pc:sldMk cId="1245586279" sldId="411"/>
            <ac:picMk id="5" creationId="{96A21153-0F79-E1A9-9074-E05DAF0AD700}"/>
          </ac:picMkLst>
        </pc:picChg>
        <pc:picChg chg="add del mod">
          <ac:chgData name="Luis Enrique Garrido López" userId="f42cccb0-40a9-4a3e-96fc-13d53be6c365" providerId="ADAL" clId="{20D260AF-BE63-4802-82A7-BEA9A387F53B}" dt="2022-10-13T19:03:13.844" v="4209"/>
          <ac:picMkLst>
            <pc:docMk/>
            <pc:sldMk cId="1245586279" sldId="411"/>
            <ac:picMk id="7" creationId="{DEF51838-D549-8839-B330-FF1EADF9F6F7}"/>
          </ac:picMkLst>
        </pc:picChg>
      </pc:sldChg>
      <pc:sldChg chg="addSp modSp add del mod">
        <pc:chgData name="Luis Enrique Garrido López" userId="f42cccb0-40a9-4a3e-96fc-13d53be6c365" providerId="ADAL" clId="{20D260AF-BE63-4802-82A7-BEA9A387F53B}" dt="2022-10-13T19:09:37.682" v="4441" actId="20577"/>
        <pc:sldMkLst>
          <pc:docMk/>
          <pc:sldMk cId="2831935890" sldId="412"/>
        </pc:sldMkLst>
        <pc:spChg chg="mod">
          <ac:chgData name="Luis Enrique Garrido López" userId="f42cccb0-40a9-4a3e-96fc-13d53be6c365" providerId="ADAL" clId="{20D260AF-BE63-4802-82A7-BEA9A387F53B}" dt="2022-10-13T15:17:26.640" v="1503" actId="20577"/>
          <ac:spMkLst>
            <pc:docMk/>
            <pc:sldMk cId="2831935890" sldId="412"/>
            <ac:spMk id="2" creationId="{D9A958BE-AA5F-973D-118B-3A66352DB29B}"/>
          </ac:spMkLst>
        </pc:spChg>
        <pc:spChg chg="mod">
          <ac:chgData name="Luis Enrique Garrido López" userId="f42cccb0-40a9-4a3e-96fc-13d53be6c365" providerId="ADAL" clId="{20D260AF-BE63-4802-82A7-BEA9A387F53B}" dt="2022-10-13T19:08:30.320" v="4407" actId="27636"/>
          <ac:spMkLst>
            <pc:docMk/>
            <pc:sldMk cId="2831935890" sldId="412"/>
            <ac:spMk id="3" creationId="{E2AB0634-62A0-8E1A-50B2-7103BC91F68F}"/>
          </ac:spMkLst>
        </pc:spChg>
        <pc:spChg chg="add mod">
          <ac:chgData name="Luis Enrique Garrido López" userId="f42cccb0-40a9-4a3e-96fc-13d53be6c365" providerId="ADAL" clId="{20D260AF-BE63-4802-82A7-BEA9A387F53B}" dt="2022-10-13T19:09:23.480" v="4428" actId="14100"/>
          <ac:spMkLst>
            <pc:docMk/>
            <pc:sldMk cId="2831935890" sldId="412"/>
            <ac:spMk id="5" creationId="{0A23BC60-492D-E155-7EC0-DF0012CC78CE}"/>
          </ac:spMkLst>
        </pc:spChg>
        <pc:spChg chg="add mod">
          <ac:chgData name="Luis Enrique Garrido López" userId="f42cccb0-40a9-4a3e-96fc-13d53be6c365" providerId="ADAL" clId="{20D260AF-BE63-4802-82A7-BEA9A387F53B}" dt="2022-10-13T19:09:37.682" v="4441" actId="20577"/>
          <ac:spMkLst>
            <pc:docMk/>
            <pc:sldMk cId="2831935890" sldId="412"/>
            <ac:spMk id="6" creationId="{AAF63EF3-6445-EE8A-58CC-779BBD399639}"/>
          </ac:spMkLst>
        </pc:spChg>
        <pc:picChg chg="add mod modCrop">
          <ac:chgData name="Luis Enrique Garrido López" userId="f42cccb0-40a9-4a3e-96fc-13d53be6c365" providerId="ADAL" clId="{20D260AF-BE63-4802-82A7-BEA9A387F53B}" dt="2022-10-13T19:08:58.789" v="4415" actId="1076"/>
          <ac:picMkLst>
            <pc:docMk/>
            <pc:sldMk cId="2831935890" sldId="412"/>
            <ac:picMk id="4" creationId="{2C712131-440B-C51A-60AA-23248A849C0B}"/>
          </ac:picMkLst>
        </pc:picChg>
      </pc:sldChg>
      <pc:sldChg chg="add del">
        <pc:chgData name="Luis Enrique Garrido López" userId="f42cccb0-40a9-4a3e-96fc-13d53be6c365" providerId="ADAL" clId="{20D260AF-BE63-4802-82A7-BEA9A387F53B}" dt="2022-10-13T14:08:55.060" v="131" actId="2696"/>
        <pc:sldMkLst>
          <pc:docMk/>
          <pc:sldMk cId="2961842970" sldId="413"/>
        </pc:sldMkLst>
      </pc:sldChg>
      <pc:sldChg chg="addSp modSp add mod">
        <pc:chgData name="Luis Enrique Garrido López" userId="f42cccb0-40a9-4a3e-96fc-13d53be6c365" providerId="ADAL" clId="{20D260AF-BE63-4802-82A7-BEA9A387F53B}" dt="2022-10-13T20:49:24.559" v="4947" actId="1076"/>
        <pc:sldMkLst>
          <pc:docMk/>
          <pc:sldMk cId="667549436" sldId="414"/>
        </pc:sldMkLst>
        <pc:spChg chg="mod">
          <ac:chgData name="Luis Enrique Garrido López" userId="f42cccb0-40a9-4a3e-96fc-13d53be6c365" providerId="ADAL" clId="{20D260AF-BE63-4802-82A7-BEA9A387F53B}" dt="2022-10-13T20:49:24.559" v="4947" actId="1076"/>
          <ac:spMkLst>
            <pc:docMk/>
            <pc:sldMk cId="667549436" sldId="414"/>
            <ac:spMk id="3" creationId="{E2AB0634-62A0-8E1A-50B2-7103BC91F68F}"/>
          </ac:spMkLst>
        </pc:spChg>
        <pc:spChg chg="add mod">
          <ac:chgData name="Luis Enrique Garrido López" userId="f42cccb0-40a9-4a3e-96fc-13d53be6c365" providerId="ADAL" clId="{20D260AF-BE63-4802-82A7-BEA9A387F53B}" dt="2022-10-13T20:48:49.499" v="4935" actId="1076"/>
          <ac:spMkLst>
            <pc:docMk/>
            <pc:sldMk cId="667549436" sldId="414"/>
            <ac:spMk id="4" creationId="{159D33D0-6EA7-4866-C8DC-20EB204B1B29}"/>
          </ac:spMkLst>
        </pc:spChg>
        <pc:spChg chg="add mod">
          <ac:chgData name="Luis Enrique Garrido López" userId="f42cccb0-40a9-4a3e-96fc-13d53be6c365" providerId="ADAL" clId="{20D260AF-BE63-4802-82A7-BEA9A387F53B}" dt="2022-10-13T20:49:03.335" v="4940" actId="1076"/>
          <ac:spMkLst>
            <pc:docMk/>
            <pc:sldMk cId="667549436" sldId="414"/>
            <ac:spMk id="5" creationId="{96DF837E-4FA3-571E-4B75-E694998628F9}"/>
          </ac:spMkLst>
        </pc:spChg>
      </pc:sldChg>
      <pc:sldChg chg="add">
        <pc:chgData name="Luis Enrique Garrido López" userId="f42cccb0-40a9-4a3e-96fc-13d53be6c365" providerId="ADAL" clId="{20D260AF-BE63-4802-82A7-BEA9A387F53B}" dt="2022-10-13T14:02:23.851" v="79"/>
        <pc:sldMkLst>
          <pc:docMk/>
          <pc:sldMk cId="798976916" sldId="423"/>
        </pc:sldMkLst>
      </pc:sldChg>
      <pc:sldChg chg="add">
        <pc:chgData name="Luis Enrique Garrido López" userId="f42cccb0-40a9-4a3e-96fc-13d53be6c365" providerId="ADAL" clId="{20D260AF-BE63-4802-82A7-BEA9A387F53B}" dt="2022-10-13T14:02:23.851" v="79"/>
        <pc:sldMkLst>
          <pc:docMk/>
          <pc:sldMk cId="3671843827" sldId="424"/>
        </pc:sldMkLst>
      </pc:sldChg>
      <pc:sldChg chg="addSp delSp modSp add mod">
        <pc:chgData name="Luis Enrique Garrido López" userId="f42cccb0-40a9-4a3e-96fc-13d53be6c365" providerId="ADAL" clId="{20D260AF-BE63-4802-82A7-BEA9A387F53B}" dt="2022-10-13T19:20:07.850" v="4781" actId="20577"/>
        <pc:sldMkLst>
          <pc:docMk/>
          <pc:sldMk cId="1799204884" sldId="425"/>
        </pc:sldMkLst>
        <pc:spChg chg="add mod">
          <ac:chgData name="Luis Enrique Garrido López" userId="f42cccb0-40a9-4a3e-96fc-13d53be6c365" providerId="ADAL" clId="{20D260AF-BE63-4802-82A7-BEA9A387F53B}" dt="2022-10-13T15:13:23.761" v="1390" actId="1076"/>
          <ac:spMkLst>
            <pc:docMk/>
            <pc:sldMk cId="1799204884" sldId="425"/>
            <ac:spMk id="4" creationId="{1D6A2713-DF3B-75B2-1E40-BFAEF628B0A9}"/>
          </ac:spMkLst>
        </pc:spChg>
        <pc:spChg chg="add mod">
          <ac:chgData name="Luis Enrique Garrido López" userId="f42cccb0-40a9-4a3e-96fc-13d53be6c365" providerId="ADAL" clId="{20D260AF-BE63-4802-82A7-BEA9A387F53B}" dt="2022-10-13T15:13:23.761" v="1390" actId="1076"/>
          <ac:spMkLst>
            <pc:docMk/>
            <pc:sldMk cId="1799204884" sldId="425"/>
            <ac:spMk id="5" creationId="{552E3004-E476-2DE4-5C0A-9CA0DF9D9C5B}"/>
          </ac:spMkLst>
        </pc:spChg>
        <pc:spChg chg="mod">
          <ac:chgData name="Luis Enrique Garrido López" userId="f42cccb0-40a9-4a3e-96fc-13d53be6c365" providerId="ADAL" clId="{20D260AF-BE63-4802-82A7-BEA9A387F53B}" dt="2022-10-13T15:13:17.986" v="1389" actId="1076"/>
          <ac:spMkLst>
            <pc:docMk/>
            <pc:sldMk cId="1799204884" sldId="425"/>
            <ac:spMk id="6" creationId="{467A9B27-2C81-5254-74EF-FB53A445091C}"/>
          </ac:spMkLst>
        </pc:spChg>
        <pc:spChg chg="add del mod">
          <ac:chgData name="Luis Enrique Garrido López" userId="f42cccb0-40a9-4a3e-96fc-13d53be6c365" providerId="ADAL" clId="{20D260AF-BE63-4802-82A7-BEA9A387F53B}" dt="2022-10-13T15:10:33.864" v="1295" actId="478"/>
          <ac:spMkLst>
            <pc:docMk/>
            <pc:sldMk cId="1799204884" sldId="425"/>
            <ac:spMk id="9" creationId="{DDAE38CF-A8A0-CB83-3E2A-520B26F62A33}"/>
          </ac:spMkLst>
        </pc:spChg>
        <pc:spChg chg="del">
          <ac:chgData name="Luis Enrique Garrido López" userId="f42cccb0-40a9-4a3e-96fc-13d53be6c365" providerId="ADAL" clId="{20D260AF-BE63-4802-82A7-BEA9A387F53B}" dt="2022-10-13T15:10:32.416" v="1293" actId="478"/>
          <ac:spMkLst>
            <pc:docMk/>
            <pc:sldMk cId="1799204884" sldId="425"/>
            <ac:spMk id="10" creationId="{A4A3ACCF-74ED-4294-080D-9D0314B12C1F}"/>
          </ac:spMkLst>
        </pc:spChg>
        <pc:spChg chg="del mod">
          <ac:chgData name="Luis Enrique Garrido López" userId="f42cccb0-40a9-4a3e-96fc-13d53be6c365" providerId="ADAL" clId="{20D260AF-BE63-4802-82A7-BEA9A387F53B}" dt="2022-10-13T15:10:31.015" v="1291" actId="478"/>
          <ac:spMkLst>
            <pc:docMk/>
            <pc:sldMk cId="1799204884" sldId="425"/>
            <ac:spMk id="11" creationId="{C7F04A44-842B-91B3-FF6A-6892BA85BD49}"/>
          </ac:spMkLst>
        </pc:spChg>
        <pc:spChg chg="del mod">
          <ac:chgData name="Luis Enrique Garrido López" userId="f42cccb0-40a9-4a3e-96fc-13d53be6c365" providerId="ADAL" clId="{20D260AF-BE63-4802-82A7-BEA9A387F53B}" dt="2022-10-13T15:10:31.015" v="1291" actId="478"/>
          <ac:spMkLst>
            <pc:docMk/>
            <pc:sldMk cId="1799204884" sldId="425"/>
            <ac:spMk id="12" creationId="{D14203FB-BB06-CE15-210D-DCB7AB900433}"/>
          </ac:spMkLst>
        </pc:spChg>
        <pc:graphicFrameChg chg="add mod modGraphic">
          <ac:chgData name="Luis Enrique Garrido López" userId="f42cccb0-40a9-4a3e-96fc-13d53be6c365" providerId="ADAL" clId="{20D260AF-BE63-4802-82A7-BEA9A387F53B}" dt="2022-10-13T19:20:07.850" v="4781" actId="20577"/>
          <ac:graphicFrameMkLst>
            <pc:docMk/>
            <pc:sldMk cId="1799204884" sldId="425"/>
            <ac:graphicFrameMk id="3" creationId="{611D9E99-DFBA-77BA-0732-D692273B0E15}"/>
          </ac:graphicFrameMkLst>
        </pc:graphicFrameChg>
        <pc:picChg chg="del">
          <ac:chgData name="Luis Enrique Garrido López" userId="f42cccb0-40a9-4a3e-96fc-13d53be6c365" providerId="ADAL" clId="{20D260AF-BE63-4802-82A7-BEA9A387F53B}" dt="2022-10-13T14:56:01.247" v="1138" actId="478"/>
          <ac:picMkLst>
            <pc:docMk/>
            <pc:sldMk cId="1799204884" sldId="425"/>
            <ac:picMk id="8" creationId="{8C17CAE1-2C04-BA04-AD25-D2B00AF0A7EE}"/>
          </ac:picMkLst>
        </pc:picChg>
      </pc:sldChg>
      <pc:sldChg chg="add del">
        <pc:chgData name="Luis Enrique Garrido López" userId="f42cccb0-40a9-4a3e-96fc-13d53be6c365" providerId="ADAL" clId="{20D260AF-BE63-4802-82A7-BEA9A387F53B}" dt="2022-10-13T14:03:13.374" v="81"/>
        <pc:sldMkLst>
          <pc:docMk/>
          <pc:sldMk cId="1603811883" sldId="426"/>
        </pc:sldMkLst>
      </pc:sldChg>
      <pc:sldChg chg="add del">
        <pc:chgData name="Luis Enrique Garrido López" userId="f42cccb0-40a9-4a3e-96fc-13d53be6c365" providerId="ADAL" clId="{20D260AF-BE63-4802-82A7-BEA9A387F53B}" dt="2022-10-13T18:53:54.192" v="3870" actId="2696"/>
        <pc:sldMkLst>
          <pc:docMk/>
          <pc:sldMk cId="4252191808" sldId="426"/>
        </pc:sldMkLst>
      </pc:sldChg>
      <pc:sldChg chg="add del">
        <pc:chgData name="Luis Enrique Garrido López" userId="f42cccb0-40a9-4a3e-96fc-13d53be6c365" providerId="ADAL" clId="{20D260AF-BE63-4802-82A7-BEA9A387F53B}" dt="2022-10-13T14:03:13.374" v="81"/>
        <pc:sldMkLst>
          <pc:docMk/>
          <pc:sldMk cId="767009249" sldId="427"/>
        </pc:sldMkLst>
      </pc:sldChg>
      <pc:sldChg chg="add del">
        <pc:chgData name="Luis Enrique Garrido López" userId="f42cccb0-40a9-4a3e-96fc-13d53be6c365" providerId="ADAL" clId="{20D260AF-BE63-4802-82A7-BEA9A387F53B}" dt="2022-10-13T18:53:56.798" v="3871" actId="2696"/>
        <pc:sldMkLst>
          <pc:docMk/>
          <pc:sldMk cId="3179591954" sldId="427"/>
        </pc:sldMkLst>
      </pc:sldChg>
      <pc:sldChg chg="add del">
        <pc:chgData name="Luis Enrique Garrido López" userId="f42cccb0-40a9-4a3e-96fc-13d53be6c365" providerId="ADAL" clId="{20D260AF-BE63-4802-82A7-BEA9A387F53B}" dt="2022-10-13T14:03:13.374" v="81"/>
        <pc:sldMkLst>
          <pc:docMk/>
          <pc:sldMk cId="1869698238" sldId="428"/>
        </pc:sldMkLst>
      </pc:sldChg>
      <pc:sldChg chg="modSp add mod">
        <pc:chgData name="Luis Enrique Garrido López" userId="f42cccb0-40a9-4a3e-96fc-13d53be6c365" providerId="ADAL" clId="{20D260AF-BE63-4802-82A7-BEA9A387F53B}" dt="2022-10-13T14:05:36.574" v="93" actId="20577"/>
        <pc:sldMkLst>
          <pc:docMk/>
          <pc:sldMk cId="2395582324" sldId="428"/>
        </pc:sldMkLst>
        <pc:spChg chg="mod">
          <ac:chgData name="Luis Enrique Garrido López" userId="f42cccb0-40a9-4a3e-96fc-13d53be6c365" providerId="ADAL" clId="{20D260AF-BE63-4802-82A7-BEA9A387F53B}" dt="2022-10-13T14:05:36.574" v="93" actId="20577"/>
          <ac:spMkLst>
            <pc:docMk/>
            <pc:sldMk cId="2395582324" sldId="428"/>
            <ac:spMk id="2" creationId="{86CD7741-51AB-6C85-4F65-717C81BB737A}"/>
          </ac:spMkLst>
        </pc:spChg>
      </pc:sldChg>
      <pc:sldChg chg="add del">
        <pc:chgData name="Luis Enrique Garrido López" userId="f42cccb0-40a9-4a3e-96fc-13d53be6c365" providerId="ADAL" clId="{20D260AF-BE63-4802-82A7-BEA9A387F53B}" dt="2022-10-13T14:03:13.374" v="81"/>
        <pc:sldMkLst>
          <pc:docMk/>
          <pc:sldMk cId="770977509" sldId="429"/>
        </pc:sldMkLst>
      </pc:sldChg>
      <pc:sldChg chg="addSp modSp add mod">
        <pc:chgData name="Luis Enrique Garrido López" userId="f42cccb0-40a9-4a3e-96fc-13d53be6c365" providerId="ADAL" clId="{20D260AF-BE63-4802-82A7-BEA9A387F53B}" dt="2022-10-13T19:12:36.889" v="4592" actId="20577"/>
        <pc:sldMkLst>
          <pc:docMk/>
          <pc:sldMk cId="1864263210" sldId="429"/>
        </pc:sldMkLst>
        <pc:spChg chg="mod">
          <ac:chgData name="Luis Enrique Garrido López" userId="f42cccb0-40a9-4a3e-96fc-13d53be6c365" providerId="ADAL" clId="{20D260AF-BE63-4802-82A7-BEA9A387F53B}" dt="2022-10-13T19:09:55.167" v="4442"/>
          <ac:spMkLst>
            <pc:docMk/>
            <pc:sldMk cId="1864263210" sldId="429"/>
            <ac:spMk id="2" creationId="{D9A958BE-AA5F-973D-118B-3A66352DB29B}"/>
          </ac:spMkLst>
        </pc:spChg>
        <pc:spChg chg="mod">
          <ac:chgData name="Luis Enrique Garrido López" userId="f42cccb0-40a9-4a3e-96fc-13d53be6c365" providerId="ADAL" clId="{20D260AF-BE63-4802-82A7-BEA9A387F53B}" dt="2022-10-13T19:12:36.889" v="4592" actId="20577"/>
          <ac:spMkLst>
            <pc:docMk/>
            <pc:sldMk cId="1864263210" sldId="429"/>
            <ac:spMk id="3" creationId="{E2AB0634-62A0-8E1A-50B2-7103BC91F68F}"/>
          </ac:spMkLst>
        </pc:spChg>
        <pc:picChg chg="add mod">
          <ac:chgData name="Luis Enrique Garrido López" userId="f42cccb0-40a9-4a3e-96fc-13d53be6c365" providerId="ADAL" clId="{20D260AF-BE63-4802-82A7-BEA9A387F53B}" dt="2022-10-13T19:12:33.631" v="4591" actId="14100"/>
          <ac:picMkLst>
            <pc:docMk/>
            <pc:sldMk cId="1864263210" sldId="429"/>
            <ac:picMk id="5" creationId="{52767A8F-8AB5-1F1E-B847-D43959FE096B}"/>
          </ac:picMkLst>
        </pc:picChg>
      </pc:sldChg>
      <pc:sldChg chg="add del">
        <pc:chgData name="Luis Enrique Garrido López" userId="f42cccb0-40a9-4a3e-96fc-13d53be6c365" providerId="ADAL" clId="{20D260AF-BE63-4802-82A7-BEA9A387F53B}" dt="2022-10-13T14:03:13.374" v="81"/>
        <pc:sldMkLst>
          <pc:docMk/>
          <pc:sldMk cId="1025639046" sldId="430"/>
        </pc:sldMkLst>
      </pc:sldChg>
      <pc:sldChg chg="addSp delSp modSp add mod">
        <pc:chgData name="Luis Enrique Garrido López" userId="f42cccb0-40a9-4a3e-96fc-13d53be6c365" providerId="ADAL" clId="{20D260AF-BE63-4802-82A7-BEA9A387F53B}" dt="2022-10-13T14:39:43.843" v="855" actId="20577"/>
        <pc:sldMkLst>
          <pc:docMk/>
          <pc:sldMk cId="1842341661" sldId="430"/>
        </pc:sldMkLst>
        <pc:spChg chg="mod">
          <ac:chgData name="Luis Enrique Garrido López" userId="f42cccb0-40a9-4a3e-96fc-13d53be6c365" providerId="ADAL" clId="{20D260AF-BE63-4802-82A7-BEA9A387F53B}" dt="2022-10-13T14:30:28.087" v="258" actId="1076"/>
          <ac:spMkLst>
            <pc:docMk/>
            <pc:sldMk cId="1842341661" sldId="430"/>
            <ac:spMk id="2" creationId="{D9A958BE-AA5F-973D-118B-3A66352DB29B}"/>
          </ac:spMkLst>
        </pc:spChg>
        <pc:spChg chg="mod">
          <ac:chgData name="Luis Enrique Garrido López" userId="f42cccb0-40a9-4a3e-96fc-13d53be6c365" providerId="ADAL" clId="{20D260AF-BE63-4802-82A7-BEA9A387F53B}" dt="2022-10-13T14:30:14.373" v="254" actId="1076"/>
          <ac:spMkLst>
            <pc:docMk/>
            <pc:sldMk cId="1842341661" sldId="430"/>
            <ac:spMk id="4" creationId="{6FC82A26-BDCB-9F76-8F85-A66A9D346D66}"/>
          </ac:spMkLst>
        </pc:spChg>
        <pc:spChg chg="del">
          <ac:chgData name="Luis Enrique Garrido López" userId="f42cccb0-40a9-4a3e-96fc-13d53be6c365" providerId="ADAL" clId="{20D260AF-BE63-4802-82A7-BEA9A387F53B}" dt="2022-10-13T14:15:55.359" v="175" actId="478"/>
          <ac:spMkLst>
            <pc:docMk/>
            <pc:sldMk cId="1842341661" sldId="430"/>
            <ac:spMk id="5" creationId="{2E6F9676-FB15-C4D1-7BC5-D2323714D0F5}"/>
          </ac:spMkLst>
        </pc:spChg>
        <pc:spChg chg="mod">
          <ac:chgData name="Luis Enrique Garrido López" userId="f42cccb0-40a9-4a3e-96fc-13d53be6c365" providerId="ADAL" clId="{20D260AF-BE63-4802-82A7-BEA9A387F53B}" dt="2022-10-13T14:30:14.373" v="254" actId="1076"/>
          <ac:spMkLst>
            <pc:docMk/>
            <pc:sldMk cId="1842341661" sldId="430"/>
            <ac:spMk id="6" creationId="{7827B003-617A-8508-36C7-039E8B03C6C4}"/>
          </ac:spMkLst>
        </pc:spChg>
        <pc:spChg chg="del mod">
          <ac:chgData name="Luis Enrique Garrido López" userId="f42cccb0-40a9-4a3e-96fc-13d53be6c365" providerId="ADAL" clId="{20D260AF-BE63-4802-82A7-BEA9A387F53B}" dt="2022-10-13T14:16:46.263" v="191" actId="478"/>
          <ac:spMkLst>
            <pc:docMk/>
            <pc:sldMk cId="1842341661" sldId="430"/>
            <ac:spMk id="8" creationId="{851AF4C1-F556-78D4-2E97-0E32C8D3D0BC}"/>
          </ac:spMkLst>
        </pc:spChg>
        <pc:spChg chg="mod">
          <ac:chgData name="Luis Enrique Garrido López" userId="f42cccb0-40a9-4a3e-96fc-13d53be6c365" providerId="ADAL" clId="{20D260AF-BE63-4802-82A7-BEA9A387F53B}" dt="2022-10-13T14:30:14.373" v="254" actId="1076"/>
          <ac:spMkLst>
            <pc:docMk/>
            <pc:sldMk cId="1842341661" sldId="430"/>
            <ac:spMk id="10" creationId="{BCC78F50-510D-A695-9FD1-44A1C0F1013A}"/>
          </ac:spMkLst>
        </pc:spChg>
        <pc:spChg chg="mod">
          <ac:chgData name="Luis Enrique Garrido López" userId="f42cccb0-40a9-4a3e-96fc-13d53be6c365" providerId="ADAL" clId="{20D260AF-BE63-4802-82A7-BEA9A387F53B}" dt="2022-10-13T14:30:14.373" v="254" actId="1076"/>
          <ac:spMkLst>
            <pc:docMk/>
            <pc:sldMk cId="1842341661" sldId="430"/>
            <ac:spMk id="11" creationId="{0F046D5E-C21C-F746-8453-228183C6E649}"/>
          </ac:spMkLst>
        </pc:spChg>
        <pc:spChg chg="del mod">
          <ac:chgData name="Luis Enrique Garrido López" userId="f42cccb0-40a9-4a3e-96fc-13d53be6c365" providerId="ADAL" clId="{20D260AF-BE63-4802-82A7-BEA9A387F53B}" dt="2022-10-13T14:16:47.712" v="192" actId="478"/>
          <ac:spMkLst>
            <pc:docMk/>
            <pc:sldMk cId="1842341661" sldId="430"/>
            <ac:spMk id="12" creationId="{CC5AE944-7109-177F-CB29-1C4965F64DA2}"/>
          </ac:spMkLst>
        </pc:spChg>
        <pc:spChg chg="add del mod">
          <ac:chgData name="Luis Enrique Garrido López" userId="f42cccb0-40a9-4a3e-96fc-13d53be6c365" providerId="ADAL" clId="{20D260AF-BE63-4802-82A7-BEA9A387F53B}" dt="2022-10-13T14:15:57.613" v="176" actId="478"/>
          <ac:spMkLst>
            <pc:docMk/>
            <pc:sldMk cId="1842341661" sldId="430"/>
            <ac:spMk id="14" creationId="{55F757B4-720B-2739-2C5E-237EA22D8AA3}"/>
          </ac:spMkLst>
        </pc:spChg>
        <pc:spChg chg="add del mod">
          <ac:chgData name="Luis Enrique Garrido López" userId="f42cccb0-40a9-4a3e-96fc-13d53be6c365" providerId="ADAL" clId="{20D260AF-BE63-4802-82A7-BEA9A387F53B}" dt="2022-10-13T14:17:03.081" v="195"/>
          <ac:spMkLst>
            <pc:docMk/>
            <pc:sldMk cId="1842341661" sldId="430"/>
            <ac:spMk id="16" creationId="{870F48CD-8B8E-3B3C-5310-8EFAB56CD583}"/>
          </ac:spMkLst>
        </pc:spChg>
        <pc:spChg chg="add del mod">
          <ac:chgData name="Luis Enrique Garrido López" userId="f42cccb0-40a9-4a3e-96fc-13d53be6c365" providerId="ADAL" clId="{20D260AF-BE63-4802-82A7-BEA9A387F53B}" dt="2022-10-13T14:17:03.081" v="195"/>
          <ac:spMkLst>
            <pc:docMk/>
            <pc:sldMk cId="1842341661" sldId="430"/>
            <ac:spMk id="17" creationId="{77C6A020-A391-3352-7AB5-C4B249451F33}"/>
          </ac:spMkLst>
        </pc:spChg>
        <pc:spChg chg="add del mod">
          <ac:chgData name="Luis Enrique Garrido López" userId="f42cccb0-40a9-4a3e-96fc-13d53be6c365" providerId="ADAL" clId="{20D260AF-BE63-4802-82A7-BEA9A387F53B}" dt="2022-10-13T14:17:03.081" v="195"/>
          <ac:spMkLst>
            <pc:docMk/>
            <pc:sldMk cId="1842341661" sldId="430"/>
            <ac:spMk id="20" creationId="{48DBBF68-AD68-43C8-F63C-B8F3843C347F}"/>
          </ac:spMkLst>
        </pc:spChg>
        <pc:spChg chg="add del mod">
          <ac:chgData name="Luis Enrique Garrido López" userId="f42cccb0-40a9-4a3e-96fc-13d53be6c365" providerId="ADAL" clId="{20D260AF-BE63-4802-82A7-BEA9A387F53B}" dt="2022-10-13T14:17:03.081" v="195"/>
          <ac:spMkLst>
            <pc:docMk/>
            <pc:sldMk cId="1842341661" sldId="430"/>
            <ac:spMk id="21" creationId="{49C512FB-CF08-4D16-650D-692BB0BC5974}"/>
          </ac:spMkLst>
        </pc:spChg>
        <pc:spChg chg="add mod">
          <ac:chgData name="Luis Enrique Garrido López" userId="f42cccb0-40a9-4a3e-96fc-13d53be6c365" providerId="ADAL" clId="{20D260AF-BE63-4802-82A7-BEA9A387F53B}" dt="2022-10-13T14:30:32.424" v="259" actId="1076"/>
          <ac:spMkLst>
            <pc:docMk/>
            <pc:sldMk cId="1842341661" sldId="430"/>
            <ac:spMk id="23" creationId="{BC27C044-ADF9-51B0-5987-A5DF9263C2E5}"/>
          </ac:spMkLst>
        </pc:spChg>
        <pc:spChg chg="add mod">
          <ac:chgData name="Luis Enrique Garrido López" userId="f42cccb0-40a9-4a3e-96fc-13d53be6c365" providerId="ADAL" clId="{20D260AF-BE63-4802-82A7-BEA9A387F53B}" dt="2022-10-13T14:30:32.424" v="259" actId="1076"/>
          <ac:spMkLst>
            <pc:docMk/>
            <pc:sldMk cId="1842341661" sldId="430"/>
            <ac:spMk id="24" creationId="{02BBFECF-EF13-3FB0-F3A3-F6831AFED85F}"/>
          </ac:spMkLst>
        </pc:spChg>
        <pc:spChg chg="add mod">
          <ac:chgData name="Luis Enrique Garrido López" userId="f42cccb0-40a9-4a3e-96fc-13d53be6c365" providerId="ADAL" clId="{20D260AF-BE63-4802-82A7-BEA9A387F53B}" dt="2022-10-13T14:36:05.579" v="586" actId="20577"/>
          <ac:spMkLst>
            <pc:docMk/>
            <pc:sldMk cId="1842341661" sldId="430"/>
            <ac:spMk id="27" creationId="{B4A661ED-379D-ACFD-DDDB-905CFA064FDA}"/>
          </ac:spMkLst>
        </pc:spChg>
        <pc:spChg chg="add mod">
          <ac:chgData name="Luis Enrique Garrido López" userId="f42cccb0-40a9-4a3e-96fc-13d53be6c365" providerId="ADAL" clId="{20D260AF-BE63-4802-82A7-BEA9A387F53B}" dt="2022-10-13T14:36:16.998" v="591" actId="1076"/>
          <ac:spMkLst>
            <pc:docMk/>
            <pc:sldMk cId="1842341661" sldId="430"/>
            <ac:spMk id="28" creationId="{F770E1A5-0AF8-283F-EBF2-113B2BC8EDBD}"/>
          </ac:spMkLst>
        </pc:spChg>
        <pc:spChg chg="add del mod">
          <ac:chgData name="Luis Enrique Garrido López" userId="f42cccb0-40a9-4a3e-96fc-13d53be6c365" providerId="ADAL" clId="{20D260AF-BE63-4802-82A7-BEA9A387F53B}" dt="2022-10-13T14:17:31.841" v="207" actId="478"/>
          <ac:spMkLst>
            <pc:docMk/>
            <pc:sldMk cId="1842341661" sldId="430"/>
            <ac:spMk id="30" creationId="{B4BD4CAC-4119-895D-2C53-7DBA9C635D1E}"/>
          </ac:spMkLst>
        </pc:spChg>
        <pc:spChg chg="add del mod">
          <ac:chgData name="Luis Enrique Garrido López" userId="f42cccb0-40a9-4a3e-96fc-13d53be6c365" providerId="ADAL" clId="{20D260AF-BE63-4802-82A7-BEA9A387F53B}" dt="2022-10-13T14:17:32.721" v="209" actId="478"/>
          <ac:spMkLst>
            <pc:docMk/>
            <pc:sldMk cId="1842341661" sldId="430"/>
            <ac:spMk id="31" creationId="{2C49BB82-F003-14F8-BA77-4C4B68308107}"/>
          </ac:spMkLst>
        </pc:spChg>
        <pc:spChg chg="add del mod">
          <ac:chgData name="Luis Enrique Garrido López" userId="f42cccb0-40a9-4a3e-96fc-13d53be6c365" providerId="ADAL" clId="{20D260AF-BE63-4802-82A7-BEA9A387F53B}" dt="2022-10-13T14:17:31.384" v="206" actId="478"/>
          <ac:spMkLst>
            <pc:docMk/>
            <pc:sldMk cId="1842341661" sldId="430"/>
            <ac:spMk id="34" creationId="{71B40688-1E74-32FD-67BA-2F2BB0E637C2}"/>
          </ac:spMkLst>
        </pc:spChg>
        <pc:spChg chg="add del mod">
          <ac:chgData name="Luis Enrique Garrido López" userId="f42cccb0-40a9-4a3e-96fc-13d53be6c365" providerId="ADAL" clId="{20D260AF-BE63-4802-82A7-BEA9A387F53B}" dt="2022-10-13T14:17:32.281" v="208" actId="478"/>
          <ac:spMkLst>
            <pc:docMk/>
            <pc:sldMk cId="1842341661" sldId="430"/>
            <ac:spMk id="35" creationId="{FCA8CC81-EE3F-A8F5-4955-CFE10995C5C0}"/>
          </ac:spMkLst>
        </pc:spChg>
        <pc:spChg chg="add mod">
          <ac:chgData name="Luis Enrique Garrido López" userId="f42cccb0-40a9-4a3e-96fc-13d53be6c365" providerId="ADAL" clId="{20D260AF-BE63-4802-82A7-BEA9A387F53B}" dt="2022-10-13T14:33:37.616" v="540" actId="14100"/>
          <ac:spMkLst>
            <pc:docMk/>
            <pc:sldMk cId="1842341661" sldId="430"/>
            <ac:spMk id="40" creationId="{441D4E3D-C4F4-240B-B49A-82D26B0582B9}"/>
          </ac:spMkLst>
        </pc:spChg>
        <pc:spChg chg="add mod">
          <ac:chgData name="Luis Enrique Garrido López" userId="f42cccb0-40a9-4a3e-96fc-13d53be6c365" providerId="ADAL" clId="{20D260AF-BE63-4802-82A7-BEA9A387F53B}" dt="2022-10-13T14:37:22.497" v="622" actId="14100"/>
          <ac:spMkLst>
            <pc:docMk/>
            <pc:sldMk cId="1842341661" sldId="430"/>
            <ac:spMk id="41" creationId="{2418BB7D-9689-CB62-7D62-06AB26EF29E5}"/>
          </ac:spMkLst>
        </pc:spChg>
        <pc:spChg chg="add mod">
          <ac:chgData name="Luis Enrique Garrido López" userId="f42cccb0-40a9-4a3e-96fc-13d53be6c365" providerId="ADAL" clId="{20D260AF-BE63-4802-82A7-BEA9A387F53B}" dt="2022-10-13T14:38:04.765" v="625"/>
          <ac:spMkLst>
            <pc:docMk/>
            <pc:sldMk cId="1842341661" sldId="430"/>
            <ac:spMk id="42" creationId="{E23D274A-9B5A-1245-55AF-03FF0C91F74D}"/>
          </ac:spMkLst>
        </pc:spChg>
        <pc:spChg chg="add mod">
          <ac:chgData name="Luis Enrique Garrido López" userId="f42cccb0-40a9-4a3e-96fc-13d53be6c365" providerId="ADAL" clId="{20D260AF-BE63-4802-82A7-BEA9A387F53B}" dt="2022-10-13T14:39:43.843" v="855" actId="20577"/>
          <ac:spMkLst>
            <pc:docMk/>
            <pc:sldMk cId="1842341661" sldId="430"/>
            <ac:spMk id="43" creationId="{F69A1DED-6130-46AD-8EBF-5F7D0FB24395}"/>
          </ac:spMkLst>
        </pc:spChg>
        <pc:picChg chg="mod">
          <ac:chgData name="Luis Enrique Garrido López" userId="f42cccb0-40a9-4a3e-96fc-13d53be6c365" providerId="ADAL" clId="{20D260AF-BE63-4802-82A7-BEA9A387F53B}" dt="2022-10-13T14:30:14.373" v="254" actId="1076"/>
          <ac:picMkLst>
            <pc:docMk/>
            <pc:sldMk cId="1842341661" sldId="430"/>
            <ac:picMk id="3" creationId="{84B76B17-1956-37C9-D05E-A5D04CA6FA5A}"/>
          </ac:picMkLst>
        </pc:picChg>
        <pc:picChg chg="mod">
          <ac:chgData name="Luis Enrique Garrido López" userId="f42cccb0-40a9-4a3e-96fc-13d53be6c365" providerId="ADAL" clId="{20D260AF-BE63-4802-82A7-BEA9A387F53B}" dt="2022-10-13T14:30:14.373" v="254" actId="1076"/>
          <ac:picMkLst>
            <pc:docMk/>
            <pc:sldMk cId="1842341661" sldId="430"/>
            <ac:picMk id="7" creationId="{C2AC0AB6-C489-0ED9-ABF4-D17097B03733}"/>
          </ac:picMkLst>
        </pc:picChg>
        <pc:picChg chg="del mod">
          <ac:chgData name="Luis Enrique Garrido López" userId="f42cccb0-40a9-4a3e-96fc-13d53be6c365" providerId="ADAL" clId="{20D260AF-BE63-4802-82A7-BEA9A387F53B}" dt="2022-10-13T14:18:53.732" v="230" actId="478"/>
          <ac:picMkLst>
            <pc:docMk/>
            <pc:sldMk cId="1842341661" sldId="430"/>
            <ac:picMk id="9" creationId="{9101C22E-2FC3-158E-84A2-26599DB35DAE}"/>
          </ac:picMkLst>
        </pc:picChg>
        <pc:picChg chg="add del mod">
          <ac:chgData name="Luis Enrique Garrido López" userId="f42cccb0-40a9-4a3e-96fc-13d53be6c365" providerId="ADAL" clId="{20D260AF-BE63-4802-82A7-BEA9A387F53B}" dt="2022-10-13T14:17:03.081" v="195"/>
          <ac:picMkLst>
            <pc:docMk/>
            <pc:sldMk cId="1842341661" sldId="430"/>
            <ac:picMk id="15" creationId="{7AE32BD0-B733-9BD3-BC97-06FE0DE58B75}"/>
          </ac:picMkLst>
        </pc:picChg>
        <pc:picChg chg="add del mod">
          <ac:chgData name="Luis Enrique Garrido López" userId="f42cccb0-40a9-4a3e-96fc-13d53be6c365" providerId="ADAL" clId="{20D260AF-BE63-4802-82A7-BEA9A387F53B}" dt="2022-10-13T14:17:03.081" v="195"/>
          <ac:picMkLst>
            <pc:docMk/>
            <pc:sldMk cId="1842341661" sldId="430"/>
            <ac:picMk id="18" creationId="{1D7BB91A-AB26-7B9A-629E-BFDCB738BACB}"/>
          </ac:picMkLst>
        </pc:picChg>
        <pc:picChg chg="add del mod">
          <ac:chgData name="Luis Enrique Garrido López" userId="f42cccb0-40a9-4a3e-96fc-13d53be6c365" providerId="ADAL" clId="{20D260AF-BE63-4802-82A7-BEA9A387F53B}" dt="2022-10-13T14:17:03.081" v="195"/>
          <ac:picMkLst>
            <pc:docMk/>
            <pc:sldMk cId="1842341661" sldId="430"/>
            <ac:picMk id="19" creationId="{C0E5F265-091C-CC94-8611-AD96CA822958}"/>
          </ac:picMkLst>
        </pc:picChg>
        <pc:picChg chg="add mod">
          <ac:chgData name="Luis Enrique Garrido López" userId="f42cccb0-40a9-4a3e-96fc-13d53be6c365" providerId="ADAL" clId="{20D260AF-BE63-4802-82A7-BEA9A387F53B}" dt="2022-10-13T14:30:32.424" v="259" actId="1076"/>
          <ac:picMkLst>
            <pc:docMk/>
            <pc:sldMk cId="1842341661" sldId="430"/>
            <ac:picMk id="22" creationId="{8F4A895E-A3AE-FF7C-1C5C-B39ABDA6DA12}"/>
          </ac:picMkLst>
        </pc:picChg>
        <pc:picChg chg="add mod">
          <ac:chgData name="Luis Enrique Garrido López" userId="f42cccb0-40a9-4a3e-96fc-13d53be6c365" providerId="ADAL" clId="{20D260AF-BE63-4802-82A7-BEA9A387F53B}" dt="2022-10-13T14:30:32.424" v="259" actId="1076"/>
          <ac:picMkLst>
            <pc:docMk/>
            <pc:sldMk cId="1842341661" sldId="430"/>
            <ac:picMk id="25" creationId="{DCB404AA-795F-55DD-DFB2-D6C8AF862F3D}"/>
          </ac:picMkLst>
        </pc:picChg>
        <pc:picChg chg="add del mod">
          <ac:chgData name="Luis Enrique Garrido López" userId="f42cccb0-40a9-4a3e-96fc-13d53be6c365" providerId="ADAL" clId="{20D260AF-BE63-4802-82A7-BEA9A387F53B}" dt="2022-10-13T14:18:54.755" v="231" actId="478"/>
          <ac:picMkLst>
            <pc:docMk/>
            <pc:sldMk cId="1842341661" sldId="430"/>
            <ac:picMk id="26" creationId="{B78BE898-E5EC-585B-63A3-F43853423D20}"/>
          </ac:picMkLst>
        </pc:picChg>
        <pc:picChg chg="add del mod">
          <ac:chgData name="Luis Enrique Garrido López" userId="f42cccb0-40a9-4a3e-96fc-13d53be6c365" providerId="ADAL" clId="{20D260AF-BE63-4802-82A7-BEA9A387F53B}" dt="2022-10-13T14:17:30.865" v="205" actId="478"/>
          <ac:picMkLst>
            <pc:docMk/>
            <pc:sldMk cId="1842341661" sldId="430"/>
            <ac:picMk id="29" creationId="{6C7DEBB5-DEAE-780E-8BFA-92D360159F05}"/>
          </ac:picMkLst>
        </pc:picChg>
        <pc:picChg chg="add del mod">
          <ac:chgData name="Luis Enrique Garrido López" userId="f42cccb0-40a9-4a3e-96fc-13d53be6c365" providerId="ADAL" clId="{20D260AF-BE63-4802-82A7-BEA9A387F53B}" dt="2022-10-13T14:17:33.473" v="211" actId="478"/>
          <ac:picMkLst>
            <pc:docMk/>
            <pc:sldMk cId="1842341661" sldId="430"/>
            <ac:picMk id="32" creationId="{91E8ED9D-847A-4A1F-D188-DEBF4F722FEE}"/>
          </ac:picMkLst>
        </pc:picChg>
        <pc:picChg chg="add del mod">
          <ac:chgData name="Luis Enrique Garrido López" userId="f42cccb0-40a9-4a3e-96fc-13d53be6c365" providerId="ADAL" clId="{20D260AF-BE63-4802-82A7-BEA9A387F53B}" dt="2022-10-13T14:17:33.121" v="210" actId="478"/>
          <ac:picMkLst>
            <pc:docMk/>
            <pc:sldMk cId="1842341661" sldId="430"/>
            <ac:picMk id="33" creationId="{C88E50D7-7341-26C8-B52C-ADD31142EB18}"/>
          </ac:picMkLst>
        </pc:picChg>
        <pc:picChg chg="add mod">
          <ac:chgData name="Luis Enrique Garrido López" userId="f42cccb0-40a9-4a3e-96fc-13d53be6c365" providerId="ADAL" clId="{20D260AF-BE63-4802-82A7-BEA9A387F53B}" dt="2022-10-13T14:30:32.424" v="259" actId="1076"/>
          <ac:picMkLst>
            <pc:docMk/>
            <pc:sldMk cId="1842341661" sldId="430"/>
            <ac:picMk id="37" creationId="{61203EDA-8EB0-55CC-E71E-91AB8215377C}"/>
          </ac:picMkLst>
        </pc:picChg>
        <pc:picChg chg="add mod">
          <ac:chgData name="Luis Enrique Garrido López" userId="f42cccb0-40a9-4a3e-96fc-13d53be6c365" providerId="ADAL" clId="{20D260AF-BE63-4802-82A7-BEA9A387F53B}" dt="2022-10-13T14:30:14.373" v="254" actId="1076"/>
          <ac:picMkLst>
            <pc:docMk/>
            <pc:sldMk cId="1842341661" sldId="430"/>
            <ac:picMk id="39" creationId="{4ADD23A0-AFED-EA7C-3EAB-2E1203C0B2B2}"/>
          </ac:picMkLst>
        </pc:picChg>
      </pc:sldChg>
      <pc:sldChg chg="add del">
        <pc:chgData name="Luis Enrique Garrido López" userId="f42cccb0-40a9-4a3e-96fc-13d53be6c365" providerId="ADAL" clId="{20D260AF-BE63-4802-82A7-BEA9A387F53B}" dt="2022-10-13T14:03:13.374" v="81"/>
        <pc:sldMkLst>
          <pc:docMk/>
          <pc:sldMk cId="1774922301" sldId="431"/>
        </pc:sldMkLst>
      </pc:sldChg>
      <pc:sldChg chg="addSp delSp modSp add mod">
        <pc:chgData name="Luis Enrique Garrido López" userId="f42cccb0-40a9-4a3e-96fc-13d53be6c365" providerId="ADAL" clId="{20D260AF-BE63-4802-82A7-BEA9A387F53B}" dt="2022-10-13T14:48:35.452" v="1125" actId="207"/>
        <pc:sldMkLst>
          <pc:docMk/>
          <pc:sldMk cId="3277554660" sldId="431"/>
        </pc:sldMkLst>
        <pc:spChg chg="mod">
          <ac:chgData name="Luis Enrique Garrido López" userId="f42cccb0-40a9-4a3e-96fc-13d53be6c365" providerId="ADAL" clId="{20D260AF-BE63-4802-82A7-BEA9A387F53B}" dt="2022-10-13T14:45:27.368" v="1068" actId="1076"/>
          <ac:spMkLst>
            <pc:docMk/>
            <pc:sldMk cId="3277554660" sldId="431"/>
            <ac:spMk id="2" creationId="{D9A958BE-AA5F-973D-118B-3A66352DB29B}"/>
          </ac:spMkLst>
        </pc:spChg>
        <pc:spChg chg="add del mod ord">
          <ac:chgData name="Luis Enrique Garrido López" userId="f42cccb0-40a9-4a3e-96fc-13d53be6c365" providerId="ADAL" clId="{20D260AF-BE63-4802-82A7-BEA9A387F53B}" dt="2022-10-13T14:46:12.021" v="1074" actId="1076"/>
          <ac:spMkLst>
            <pc:docMk/>
            <pc:sldMk cId="3277554660" sldId="431"/>
            <ac:spMk id="5" creationId="{2E6F9676-FB15-C4D1-7BC5-D2323714D0F5}"/>
          </ac:spMkLst>
        </pc:spChg>
        <pc:spChg chg="add del mod">
          <ac:chgData name="Luis Enrique Garrido López" userId="f42cccb0-40a9-4a3e-96fc-13d53be6c365" providerId="ADAL" clId="{20D260AF-BE63-4802-82A7-BEA9A387F53B}" dt="2022-10-13T14:40:46.095" v="870" actId="478"/>
          <ac:spMkLst>
            <pc:docMk/>
            <pc:sldMk cId="3277554660" sldId="431"/>
            <ac:spMk id="8" creationId="{ADE1BBA4-98EE-7CB8-4A31-B6F70E147709}"/>
          </ac:spMkLst>
        </pc:spChg>
        <pc:spChg chg="add mod">
          <ac:chgData name="Luis Enrique Garrido López" userId="f42cccb0-40a9-4a3e-96fc-13d53be6c365" providerId="ADAL" clId="{20D260AF-BE63-4802-82A7-BEA9A387F53B}" dt="2022-10-13T14:48:35.452" v="1125" actId="207"/>
          <ac:spMkLst>
            <pc:docMk/>
            <pc:sldMk cId="3277554660" sldId="431"/>
            <ac:spMk id="10" creationId="{4CF02240-3325-956B-D279-7EED5DA94E89}"/>
          </ac:spMkLst>
        </pc:spChg>
        <pc:spChg chg="add mod">
          <ac:chgData name="Luis Enrique Garrido López" userId="f42cccb0-40a9-4a3e-96fc-13d53be6c365" providerId="ADAL" clId="{20D260AF-BE63-4802-82A7-BEA9A387F53B}" dt="2022-10-13T14:46:42.986" v="1092" actId="1076"/>
          <ac:spMkLst>
            <pc:docMk/>
            <pc:sldMk cId="3277554660" sldId="431"/>
            <ac:spMk id="11" creationId="{F264B088-97D2-0EDA-091D-B67AF537A866}"/>
          </ac:spMkLst>
        </pc:spChg>
        <pc:spChg chg="del">
          <ac:chgData name="Luis Enrique Garrido López" userId="f42cccb0-40a9-4a3e-96fc-13d53be6c365" providerId="ADAL" clId="{20D260AF-BE63-4802-82A7-BEA9A387F53B}" dt="2022-10-13T14:40:38.621" v="867" actId="478"/>
          <ac:spMkLst>
            <pc:docMk/>
            <pc:sldMk cId="3277554660" sldId="431"/>
            <ac:spMk id="12" creationId="{1520A203-151F-D3CE-A2A0-105375DE1AFA}"/>
          </ac:spMkLst>
        </pc:spChg>
        <pc:spChg chg="add mod">
          <ac:chgData name="Luis Enrique Garrido López" userId="f42cccb0-40a9-4a3e-96fc-13d53be6c365" providerId="ADAL" clId="{20D260AF-BE63-4802-82A7-BEA9A387F53B}" dt="2022-10-13T14:47:11.693" v="1104" actId="1076"/>
          <ac:spMkLst>
            <pc:docMk/>
            <pc:sldMk cId="3277554660" sldId="431"/>
            <ac:spMk id="13" creationId="{5E8F8791-50B0-C4BA-B7EA-F593092EB90B}"/>
          </ac:spMkLst>
        </pc:spChg>
        <pc:spChg chg="add mod">
          <ac:chgData name="Luis Enrique Garrido López" userId="f42cccb0-40a9-4a3e-96fc-13d53be6c365" providerId="ADAL" clId="{20D260AF-BE63-4802-82A7-BEA9A387F53B}" dt="2022-10-13T14:47:40.011" v="1119" actId="1076"/>
          <ac:spMkLst>
            <pc:docMk/>
            <pc:sldMk cId="3277554660" sldId="431"/>
            <ac:spMk id="15" creationId="{FCEE8B3C-C971-EAD5-8915-FF4A95C59821}"/>
          </ac:spMkLst>
        </pc:spChg>
        <pc:spChg chg="del mod">
          <ac:chgData name="Luis Enrique Garrido López" userId="f42cccb0-40a9-4a3e-96fc-13d53be6c365" providerId="ADAL" clId="{20D260AF-BE63-4802-82A7-BEA9A387F53B}" dt="2022-10-13T14:40:28.908" v="859" actId="478"/>
          <ac:spMkLst>
            <pc:docMk/>
            <pc:sldMk cId="3277554660" sldId="431"/>
            <ac:spMk id="22" creationId="{F5371CD3-A46D-7189-5CAD-7340598FB757}"/>
          </ac:spMkLst>
        </pc:spChg>
        <pc:spChg chg="del">
          <ac:chgData name="Luis Enrique Garrido López" userId="f42cccb0-40a9-4a3e-96fc-13d53be6c365" providerId="ADAL" clId="{20D260AF-BE63-4802-82A7-BEA9A387F53B}" dt="2022-10-13T14:40:31.908" v="863" actId="478"/>
          <ac:spMkLst>
            <pc:docMk/>
            <pc:sldMk cId="3277554660" sldId="431"/>
            <ac:spMk id="23" creationId="{E930CD6A-5AFE-2E67-4A00-9825B13034C0}"/>
          </ac:spMkLst>
        </pc:spChg>
        <pc:spChg chg="del">
          <ac:chgData name="Luis Enrique Garrido López" userId="f42cccb0-40a9-4a3e-96fc-13d53be6c365" providerId="ADAL" clId="{20D260AF-BE63-4802-82A7-BEA9A387F53B}" dt="2022-10-13T14:40:33.557" v="864" actId="478"/>
          <ac:spMkLst>
            <pc:docMk/>
            <pc:sldMk cId="3277554660" sldId="431"/>
            <ac:spMk id="24" creationId="{260D73EE-059D-AB3C-10DD-E06C1D248021}"/>
          </ac:spMkLst>
        </pc:spChg>
        <pc:picChg chg="del">
          <ac:chgData name="Luis Enrique Garrido López" userId="f42cccb0-40a9-4a3e-96fc-13d53be6c365" providerId="ADAL" clId="{20D260AF-BE63-4802-82A7-BEA9A387F53B}" dt="2022-10-13T14:40:34.757" v="865" actId="478"/>
          <ac:picMkLst>
            <pc:docMk/>
            <pc:sldMk cId="3277554660" sldId="431"/>
            <ac:picMk id="4" creationId="{9BF2362C-5C28-ABAB-A267-4CF5A808849C}"/>
          </ac:picMkLst>
        </pc:picChg>
        <pc:picChg chg="del">
          <ac:chgData name="Luis Enrique Garrido López" userId="f42cccb0-40a9-4a3e-96fc-13d53be6c365" providerId="ADAL" clId="{20D260AF-BE63-4802-82A7-BEA9A387F53B}" dt="2022-10-13T14:40:30.828" v="862" actId="478"/>
          <ac:picMkLst>
            <pc:docMk/>
            <pc:sldMk cId="3277554660" sldId="431"/>
            <ac:picMk id="6" creationId="{C17EFAFA-3562-1B50-4E11-E0E5F762BFC0}"/>
          </ac:picMkLst>
        </pc:picChg>
        <pc:picChg chg="del">
          <ac:chgData name="Luis Enrique Garrido López" userId="f42cccb0-40a9-4a3e-96fc-13d53be6c365" providerId="ADAL" clId="{20D260AF-BE63-4802-82A7-BEA9A387F53B}" dt="2022-10-13T14:40:26.460" v="857" actId="478"/>
          <ac:picMkLst>
            <pc:docMk/>
            <pc:sldMk cId="3277554660" sldId="431"/>
            <ac:picMk id="7" creationId="{253D8A1B-BFBB-8E96-8500-2E5600E68230}"/>
          </ac:picMkLst>
        </pc:picChg>
        <pc:picChg chg="mod">
          <ac:chgData name="Luis Enrique Garrido López" userId="f42cccb0-40a9-4a3e-96fc-13d53be6c365" providerId="ADAL" clId="{20D260AF-BE63-4802-82A7-BEA9A387F53B}" dt="2022-10-13T14:48:07.503" v="1123" actId="207"/>
          <ac:picMkLst>
            <pc:docMk/>
            <pc:sldMk cId="3277554660" sldId="431"/>
            <ac:picMk id="9" creationId="{2678A0F0-E3B4-4CEA-0DEE-25596413A34F}"/>
          </ac:picMkLst>
        </pc:picChg>
        <pc:cxnChg chg="del mod">
          <ac:chgData name="Luis Enrique Garrido López" userId="f42cccb0-40a9-4a3e-96fc-13d53be6c365" providerId="ADAL" clId="{20D260AF-BE63-4802-82A7-BEA9A387F53B}" dt="2022-10-13T14:40:29.476" v="860" actId="478"/>
          <ac:cxnSpMkLst>
            <pc:docMk/>
            <pc:sldMk cId="3277554660" sldId="431"/>
            <ac:cxnSpMk id="14" creationId="{24A59B13-C086-4D03-9247-1B87F882BC19}"/>
          </ac:cxnSpMkLst>
        </pc:cxnChg>
        <pc:cxnChg chg="del mod">
          <ac:chgData name="Luis Enrique Garrido López" userId="f42cccb0-40a9-4a3e-96fc-13d53be6c365" providerId="ADAL" clId="{20D260AF-BE63-4802-82A7-BEA9A387F53B}" dt="2022-10-13T14:40:30.324" v="861" actId="478"/>
          <ac:cxnSpMkLst>
            <pc:docMk/>
            <pc:sldMk cId="3277554660" sldId="431"/>
            <ac:cxnSpMk id="16" creationId="{D282124B-D590-722B-5EAE-33919D7A3374}"/>
          </ac:cxnSpMkLst>
        </pc:cxnChg>
        <pc:cxnChg chg="del mod">
          <ac:chgData name="Luis Enrique Garrido López" userId="f42cccb0-40a9-4a3e-96fc-13d53be6c365" providerId="ADAL" clId="{20D260AF-BE63-4802-82A7-BEA9A387F53B}" dt="2022-10-13T14:40:35.868" v="866" actId="478"/>
          <ac:cxnSpMkLst>
            <pc:docMk/>
            <pc:sldMk cId="3277554660" sldId="431"/>
            <ac:cxnSpMk id="18" creationId="{402987A6-319C-6394-96CE-DC3D23631534}"/>
          </ac:cxnSpMkLst>
        </pc:cxnChg>
      </pc:sldChg>
      <pc:sldChg chg="add del">
        <pc:chgData name="Luis Enrique Garrido López" userId="f42cccb0-40a9-4a3e-96fc-13d53be6c365" providerId="ADAL" clId="{20D260AF-BE63-4802-82A7-BEA9A387F53B}" dt="2022-10-13T14:03:13.374" v="81"/>
        <pc:sldMkLst>
          <pc:docMk/>
          <pc:sldMk cId="133539855" sldId="432"/>
        </pc:sldMkLst>
      </pc:sldChg>
      <pc:sldChg chg="modSp add del mod">
        <pc:chgData name="Luis Enrique Garrido López" userId="f42cccb0-40a9-4a3e-96fc-13d53be6c365" providerId="ADAL" clId="{20D260AF-BE63-4802-82A7-BEA9A387F53B}" dt="2022-10-13T14:55:50.092" v="1136" actId="2696"/>
        <pc:sldMkLst>
          <pc:docMk/>
          <pc:sldMk cId="245743220" sldId="432"/>
        </pc:sldMkLst>
        <pc:spChg chg="mod">
          <ac:chgData name="Luis Enrique Garrido López" userId="f42cccb0-40a9-4a3e-96fc-13d53be6c365" providerId="ADAL" clId="{20D260AF-BE63-4802-82A7-BEA9A387F53B}" dt="2022-10-13T14:50:39.438" v="1132" actId="20577"/>
          <ac:spMkLst>
            <pc:docMk/>
            <pc:sldMk cId="245743220" sldId="432"/>
            <ac:spMk id="2" creationId="{D9A958BE-AA5F-973D-118B-3A66352DB29B}"/>
          </ac:spMkLst>
        </pc:spChg>
      </pc:sldChg>
      <pc:sldChg chg="add del">
        <pc:chgData name="Luis Enrique Garrido López" userId="f42cccb0-40a9-4a3e-96fc-13d53be6c365" providerId="ADAL" clId="{20D260AF-BE63-4802-82A7-BEA9A387F53B}" dt="2022-10-13T14:49:54.756" v="1129" actId="2696"/>
        <pc:sldMkLst>
          <pc:docMk/>
          <pc:sldMk cId="1518120834" sldId="432"/>
        </pc:sldMkLst>
      </pc:sldChg>
      <pc:sldChg chg="addSp delSp modSp add mod">
        <pc:chgData name="Luis Enrique Garrido López" userId="f42cccb0-40a9-4a3e-96fc-13d53be6c365" providerId="ADAL" clId="{20D260AF-BE63-4802-82A7-BEA9A387F53B}" dt="2022-10-13T19:20:28.314" v="4791" actId="20577"/>
        <pc:sldMkLst>
          <pc:docMk/>
          <pc:sldMk cId="3155951392" sldId="432"/>
        </pc:sldMkLst>
        <pc:spChg chg="mod">
          <ac:chgData name="Luis Enrique Garrido López" userId="f42cccb0-40a9-4a3e-96fc-13d53be6c365" providerId="ADAL" clId="{20D260AF-BE63-4802-82A7-BEA9A387F53B}" dt="2022-10-13T15:16:24.708" v="1481" actId="113"/>
          <ac:spMkLst>
            <pc:docMk/>
            <pc:sldMk cId="3155951392" sldId="432"/>
            <ac:spMk id="2" creationId="{D9A958BE-AA5F-973D-118B-3A66352DB29B}"/>
          </ac:spMkLst>
        </pc:spChg>
        <pc:spChg chg="mod">
          <ac:chgData name="Luis Enrique Garrido López" userId="f42cccb0-40a9-4a3e-96fc-13d53be6c365" providerId="ADAL" clId="{20D260AF-BE63-4802-82A7-BEA9A387F53B}" dt="2022-10-13T19:18:19.134" v="4769" actId="20577"/>
          <ac:spMkLst>
            <pc:docMk/>
            <pc:sldMk cId="3155951392" sldId="432"/>
            <ac:spMk id="3" creationId="{E2AB0634-62A0-8E1A-50B2-7103BC91F68F}"/>
          </ac:spMkLst>
        </pc:spChg>
        <pc:spChg chg="add mod">
          <ac:chgData name="Luis Enrique Garrido López" userId="f42cccb0-40a9-4a3e-96fc-13d53be6c365" providerId="ADAL" clId="{20D260AF-BE63-4802-82A7-BEA9A387F53B}" dt="2022-10-13T19:18:15.187" v="4767" actId="1076"/>
          <ac:spMkLst>
            <pc:docMk/>
            <pc:sldMk cId="3155951392" sldId="432"/>
            <ac:spMk id="4" creationId="{9798D1B4-BC07-34F0-477D-DDE9F5D19699}"/>
          </ac:spMkLst>
        </pc:spChg>
        <pc:spChg chg="add mod">
          <ac:chgData name="Luis Enrique Garrido López" userId="f42cccb0-40a9-4a3e-96fc-13d53be6c365" providerId="ADAL" clId="{20D260AF-BE63-4802-82A7-BEA9A387F53B}" dt="2022-10-13T19:20:24.698" v="4787" actId="20577"/>
          <ac:spMkLst>
            <pc:docMk/>
            <pc:sldMk cId="3155951392" sldId="432"/>
            <ac:spMk id="7" creationId="{4ED81DE2-FC95-DB80-1B9B-E6A5F5D6B7E5}"/>
          </ac:spMkLst>
        </pc:spChg>
        <pc:spChg chg="add mod">
          <ac:chgData name="Luis Enrique Garrido López" userId="f42cccb0-40a9-4a3e-96fc-13d53be6c365" providerId="ADAL" clId="{20D260AF-BE63-4802-82A7-BEA9A387F53B}" dt="2022-10-13T19:20:28.314" v="4791" actId="20577"/>
          <ac:spMkLst>
            <pc:docMk/>
            <pc:sldMk cId="3155951392" sldId="432"/>
            <ac:spMk id="8" creationId="{31E9AB1A-8809-4AE0-5DF6-490B2AFB8F45}"/>
          </ac:spMkLst>
        </pc:spChg>
        <pc:picChg chg="add del mod">
          <ac:chgData name="Luis Enrique Garrido López" userId="f42cccb0-40a9-4a3e-96fc-13d53be6c365" providerId="ADAL" clId="{20D260AF-BE63-4802-82A7-BEA9A387F53B}" dt="2022-10-13T16:22:31.090" v="1820" actId="478"/>
          <ac:picMkLst>
            <pc:docMk/>
            <pc:sldMk cId="3155951392" sldId="432"/>
            <ac:picMk id="6" creationId="{D85939A5-3039-9C52-F6CD-4E6290460867}"/>
          </ac:picMkLst>
        </pc:picChg>
      </pc:sldChg>
      <pc:sldChg chg="add del">
        <pc:chgData name="Luis Enrique Garrido López" userId="f42cccb0-40a9-4a3e-96fc-13d53be6c365" providerId="ADAL" clId="{20D260AF-BE63-4802-82A7-BEA9A387F53B}" dt="2022-10-13T14:03:13.374" v="81"/>
        <pc:sldMkLst>
          <pc:docMk/>
          <pc:sldMk cId="1345932242" sldId="433"/>
        </pc:sldMkLst>
      </pc:sldChg>
      <pc:sldChg chg="addSp delSp modSp add del mod modShow">
        <pc:chgData name="Luis Enrique Garrido López" userId="f42cccb0-40a9-4a3e-96fc-13d53be6c365" providerId="ADAL" clId="{20D260AF-BE63-4802-82A7-BEA9A387F53B}" dt="2022-10-13T19:37:11.865" v="4841" actId="729"/>
        <pc:sldMkLst>
          <pc:docMk/>
          <pc:sldMk cId="1409264137" sldId="433"/>
        </pc:sldMkLst>
        <pc:spChg chg="mod">
          <ac:chgData name="Luis Enrique Garrido López" userId="f42cccb0-40a9-4a3e-96fc-13d53be6c365" providerId="ADAL" clId="{20D260AF-BE63-4802-82A7-BEA9A387F53B}" dt="2022-10-13T19:19:14.392" v="4775" actId="1076"/>
          <ac:spMkLst>
            <pc:docMk/>
            <pc:sldMk cId="1409264137" sldId="433"/>
            <ac:spMk id="2" creationId="{D9A958BE-AA5F-973D-118B-3A66352DB29B}"/>
          </ac:spMkLst>
        </pc:spChg>
        <pc:spChg chg="del">
          <ac:chgData name="Luis Enrique Garrido López" userId="f42cccb0-40a9-4a3e-96fc-13d53be6c365" providerId="ADAL" clId="{20D260AF-BE63-4802-82A7-BEA9A387F53B}" dt="2022-10-13T16:31:58.435" v="2100" actId="478"/>
          <ac:spMkLst>
            <pc:docMk/>
            <pc:sldMk cId="1409264137" sldId="433"/>
            <ac:spMk id="3" creationId="{E2AB0634-62A0-8E1A-50B2-7103BC91F68F}"/>
          </ac:spMkLst>
        </pc:spChg>
        <pc:spChg chg="add mod">
          <ac:chgData name="Luis Enrique Garrido López" userId="f42cccb0-40a9-4a3e-96fc-13d53be6c365" providerId="ADAL" clId="{20D260AF-BE63-4802-82A7-BEA9A387F53B}" dt="2022-10-13T19:36:31.537" v="4840" actId="27636"/>
          <ac:spMkLst>
            <pc:docMk/>
            <pc:sldMk cId="1409264137" sldId="433"/>
            <ac:spMk id="4" creationId="{10852C73-5FA1-A653-49EF-01D25452BEE7}"/>
          </ac:spMkLst>
        </pc:spChg>
        <pc:spChg chg="add mod">
          <ac:chgData name="Luis Enrique Garrido López" userId="f42cccb0-40a9-4a3e-96fc-13d53be6c365" providerId="ADAL" clId="{20D260AF-BE63-4802-82A7-BEA9A387F53B}" dt="2022-10-13T16:33:14.863" v="2184" actId="1076"/>
          <ac:spMkLst>
            <pc:docMk/>
            <pc:sldMk cId="1409264137" sldId="433"/>
            <ac:spMk id="5" creationId="{58B29E62-5E28-C7AA-15C1-46CA51E1FF35}"/>
          </ac:spMkLst>
        </pc:spChg>
        <pc:spChg chg="add mod">
          <ac:chgData name="Luis Enrique Garrido López" userId="f42cccb0-40a9-4a3e-96fc-13d53be6c365" providerId="ADAL" clId="{20D260AF-BE63-4802-82A7-BEA9A387F53B}" dt="2022-10-13T19:20:49.483" v="4801" actId="20577"/>
          <ac:spMkLst>
            <pc:docMk/>
            <pc:sldMk cId="1409264137" sldId="433"/>
            <ac:spMk id="6" creationId="{41004133-055F-0166-B9E8-BA7E2DDF5B94}"/>
          </ac:spMkLst>
        </pc:spChg>
        <pc:spChg chg="add mod">
          <ac:chgData name="Luis Enrique Garrido López" userId="f42cccb0-40a9-4a3e-96fc-13d53be6c365" providerId="ADAL" clId="{20D260AF-BE63-4802-82A7-BEA9A387F53B}" dt="2022-10-13T19:20:51.147" v="4803" actId="20577"/>
          <ac:spMkLst>
            <pc:docMk/>
            <pc:sldMk cId="1409264137" sldId="433"/>
            <ac:spMk id="7" creationId="{BC875ED8-54B5-7703-DCAE-CDFFF3958001}"/>
          </ac:spMkLst>
        </pc:spChg>
        <pc:spChg chg="add del mod">
          <ac:chgData name="Luis Enrique Garrido López" userId="f42cccb0-40a9-4a3e-96fc-13d53be6c365" providerId="ADAL" clId="{20D260AF-BE63-4802-82A7-BEA9A387F53B}" dt="2022-10-13T16:31:59.720" v="2101" actId="478"/>
          <ac:spMkLst>
            <pc:docMk/>
            <pc:sldMk cId="1409264137" sldId="433"/>
            <ac:spMk id="9" creationId="{B30E0A5C-EC06-42B2-8755-17078979724E}"/>
          </ac:spMkLst>
        </pc:spChg>
      </pc:sldChg>
      <pc:sldChg chg="add del">
        <pc:chgData name="Luis Enrique Garrido López" userId="f42cccb0-40a9-4a3e-96fc-13d53be6c365" providerId="ADAL" clId="{20D260AF-BE63-4802-82A7-BEA9A387F53B}" dt="2022-10-13T14:55:50.092" v="1136" actId="2696"/>
        <pc:sldMkLst>
          <pc:docMk/>
          <pc:sldMk cId="2418470105" sldId="433"/>
        </pc:sldMkLst>
      </pc:sldChg>
      <pc:sldChg chg="add del">
        <pc:chgData name="Luis Enrique Garrido López" userId="f42cccb0-40a9-4a3e-96fc-13d53be6c365" providerId="ADAL" clId="{20D260AF-BE63-4802-82A7-BEA9A387F53B}" dt="2022-10-13T14:49:52.695" v="1128" actId="2696"/>
        <pc:sldMkLst>
          <pc:docMk/>
          <pc:sldMk cId="4136489794" sldId="433"/>
        </pc:sldMkLst>
      </pc:sldChg>
      <pc:sldChg chg="add del">
        <pc:chgData name="Luis Enrique Garrido López" userId="f42cccb0-40a9-4a3e-96fc-13d53be6c365" providerId="ADAL" clId="{20D260AF-BE63-4802-82A7-BEA9A387F53B}" dt="2022-10-13T14:55:50.092" v="1136" actId="2696"/>
        <pc:sldMkLst>
          <pc:docMk/>
          <pc:sldMk cId="1314166486" sldId="434"/>
        </pc:sldMkLst>
      </pc:sldChg>
      <pc:sldChg chg="addSp delSp modSp add del mod modShow">
        <pc:chgData name="Luis Enrique Garrido López" userId="f42cccb0-40a9-4a3e-96fc-13d53be6c365" providerId="ADAL" clId="{20D260AF-BE63-4802-82A7-BEA9A387F53B}" dt="2022-10-13T19:37:18.293" v="4842" actId="729"/>
        <pc:sldMkLst>
          <pc:docMk/>
          <pc:sldMk cId="3128167934" sldId="434"/>
        </pc:sldMkLst>
        <pc:spChg chg="mod">
          <ac:chgData name="Luis Enrique Garrido López" userId="f42cccb0-40a9-4a3e-96fc-13d53be6c365" providerId="ADAL" clId="{20D260AF-BE63-4802-82A7-BEA9A387F53B}" dt="2022-10-13T16:47:18.774" v="2586"/>
          <ac:spMkLst>
            <pc:docMk/>
            <pc:sldMk cId="3128167934" sldId="434"/>
            <ac:spMk id="2" creationId="{D9A958BE-AA5F-973D-118B-3A66352DB29B}"/>
          </ac:spMkLst>
        </pc:spChg>
        <pc:spChg chg="del">
          <ac:chgData name="Luis Enrique Garrido López" userId="f42cccb0-40a9-4a3e-96fc-13d53be6c365" providerId="ADAL" clId="{20D260AF-BE63-4802-82A7-BEA9A387F53B}" dt="2022-10-13T16:45:05.039" v="2524" actId="478"/>
          <ac:spMkLst>
            <pc:docMk/>
            <pc:sldMk cId="3128167934" sldId="434"/>
            <ac:spMk id="3" creationId="{E2AB0634-62A0-8E1A-50B2-7103BC91F68F}"/>
          </ac:spMkLst>
        </pc:spChg>
        <pc:spChg chg="add del mod">
          <ac:chgData name="Luis Enrique Garrido López" userId="f42cccb0-40a9-4a3e-96fc-13d53be6c365" providerId="ADAL" clId="{20D260AF-BE63-4802-82A7-BEA9A387F53B}" dt="2022-10-13T16:45:07.942" v="2525" actId="478"/>
          <ac:spMkLst>
            <pc:docMk/>
            <pc:sldMk cId="3128167934" sldId="434"/>
            <ac:spMk id="5" creationId="{D511DEB2-9496-12D7-18EE-3E05B4EB624A}"/>
          </ac:spMkLst>
        </pc:spChg>
        <pc:spChg chg="add mod">
          <ac:chgData name="Luis Enrique Garrido López" userId="f42cccb0-40a9-4a3e-96fc-13d53be6c365" providerId="ADAL" clId="{20D260AF-BE63-4802-82A7-BEA9A387F53B}" dt="2022-10-13T16:49:27.082" v="2620" actId="1076"/>
          <ac:spMkLst>
            <pc:docMk/>
            <pc:sldMk cId="3128167934" sldId="434"/>
            <ac:spMk id="6" creationId="{40A179F0-FCBB-BE49-E230-BA2D5A5D8FEA}"/>
          </ac:spMkLst>
        </pc:spChg>
        <pc:spChg chg="add mod">
          <ac:chgData name="Luis Enrique Garrido López" userId="f42cccb0-40a9-4a3e-96fc-13d53be6c365" providerId="ADAL" clId="{20D260AF-BE63-4802-82A7-BEA9A387F53B}" dt="2022-10-13T16:45:30.144" v="2533" actId="1076"/>
          <ac:spMkLst>
            <pc:docMk/>
            <pc:sldMk cId="3128167934" sldId="434"/>
            <ac:spMk id="7" creationId="{C59DF5A3-2744-46F0-86B5-98884B14A269}"/>
          </ac:spMkLst>
        </pc:spChg>
        <pc:spChg chg="add mod">
          <ac:chgData name="Luis Enrique Garrido López" userId="f42cccb0-40a9-4a3e-96fc-13d53be6c365" providerId="ADAL" clId="{20D260AF-BE63-4802-82A7-BEA9A387F53B}" dt="2022-10-13T16:48:16.388" v="2603" actId="20577"/>
          <ac:spMkLst>
            <pc:docMk/>
            <pc:sldMk cId="3128167934" sldId="434"/>
            <ac:spMk id="8" creationId="{DDB8BB32-A326-6D4B-951F-918F7AD42063}"/>
          </ac:spMkLst>
        </pc:spChg>
        <pc:spChg chg="add mod">
          <ac:chgData name="Luis Enrique Garrido López" userId="f42cccb0-40a9-4a3e-96fc-13d53be6c365" providerId="ADAL" clId="{20D260AF-BE63-4802-82A7-BEA9A387F53B}" dt="2022-10-13T16:45:17.219" v="2526"/>
          <ac:spMkLst>
            <pc:docMk/>
            <pc:sldMk cId="3128167934" sldId="434"/>
            <ac:spMk id="10" creationId="{BD8ACAF1-8629-757B-2F3C-BB1532845F4B}"/>
          </ac:spMkLst>
        </pc:spChg>
        <pc:spChg chg="add mod">
          <ac:chgData name="Luis Enrique Garrido López" userId="f42cccb0-40a9-4a3e-96fc-13d53be6c365" providerId="ADAL" clId="{20D260AF-BE63-4802-82A7-BEA9A387F53B}" dt="2022-10-13T16:45:17.219" v="2526"/>
          <ac:spMkLst>
            <pc:docMk/>
            <pc:sldMk cId="3128167934" sldId="434"/>
            <ac:spMk id="11" creationId="{3520FFAC-1712-07FD-4B2F-E0F35B03810C}"/>
          </ac:spMkLst>
        </pc:spChg>
        <pc:spChg chg="add mod">
          <ac:chgData name="Luis Enrique Garrido López" userId="f42cccb0-40a9-4a3e-96fc-13d53be6c365" providerId="ADAL" clId="{20D260AF-BE63-4802-82A7-BEA9A387F53B}" dt="2022-10-13T16:49:31.535" v="2624" actId="20577"/>
          <ac:spMkLst>
            <pc:docMk/>
            <pc:sldMk cId="3128167934" sldId="434"/>
            <ac:spMk id="12" creationId="{197AE605-DB10-C4AA-9371-D304B0BB935F}"/>
          </ac:spMkLst>
        </pc:spChg>
        <pc:spChg chg="add del">
          <ac:chgData name="Luis Enrique Garrido López" userId="f42cccb0-40a9-4a3e-96fc-13d53be6c365" providerId="ADAL" clId="{20D260AF-BE63-4802-82A7-BEA9A387F53B}" dt="2022-10-13T16:47:13.996" v="2565" actId="22"/>
          <ac:spMkLst>
            <pc:docMk/>
            <pc:sldMk cId="3128167934" sldId="434"/>
            <ac:spMk id="14" creationId="{F1BD32BE-A237-8BD5-0BFF-F1700BA16DFC}"/>
          </ac:spMkLst>
        </pc:spChg>
        <pc:graphicFrameChg chg="add mod">
          <ac:chgData name="Luis Enrique Garrido López" userId="f42cccb0-40a9-4a3e-96fc-13d53be6c365" providerId="ADAL" clId="{20D260AF-BE63-4802-82A7-BEA9A387F53B}" dt="2022-10-13T16:45:17.219" v="2526"/>
          <ac:graphicFrameMkLst>
            <pc:docMk/>
            <pc:sldMk cId="3128167934" sldId="434"/>
            <ac:graphicFrameMk id="9" creationId="{A0E9A978-2877-6CFD-DFD4-815367858EF8}"/>
          </ac:graphicFrameMkLst>
        </pc:graphicFrameChg>
      </pc:sldChg>
      <pc:sldChg chg="add del">
        <pc:chgData name="Luis Enrique Garrido López" userId="f42cccb0-40a9-4a3e-96fc-13d53be6c365" providerId="ADAL" clId="{20D260AF-BE63-4802-82A7-BEA9A387F53B}" dt="2022-10-13T14:03:13.374" v="81"/>
        <pc:sldMkLst>
          <pc:docMk/>
          <pc:sldMk cId="3793285979" sldId="434"/>
        </pc:sldMkLst>
      </pc:sldChg>
      <pc:sldChg chg="addSp delSp modSp add mod">
        <pc:chgData name="Luis Enrique Garrido López" userId="f42cccb0-40a9-4a3e-96fc-13d53be6c365" providerId="ADAL" clId="{20D260AF-BE63-4802-82A7-BEA9A387F53B}" dt="2022-10-13T19:40:17.735" v="4872" actId="20577"/>
        <pc:sldMkLst>
          <pc:docMk/>
          <pc:sldMk cId="1966891033" sldId="435"/>
        </pc:sldMkLst>
        <pc:spChg chg="mod">
          <ac:chgData name="Luis Enrique Garrido López" userId="f42cccb0-40a9-4a3e-96fc-13d53be6c365" providerId="ADAL" clId="{20D260AF-BE63-4802-82A7-BEA9A387F53B}" dt="2022-10-13T16:51:15.299" v="2640" actId="20577"/>
          <ac:spMkLst>
            <pc:docMk/>
            <pc:sldMk cId="1966891033" sldId="435"/>
            <ac:spMk id="2" creationId="{D9A958BE-AA5F-973D-118B-3A66352DB29B}"/>
          </ac:spMkLst>
        </pc:spChg>
        <pc:spChg chg="del">
          <ac:chgData name="Luis Enrique Garrido López" userId="f42cccb0-40a9-4a3e-96fc-13d53be6c365" providerId="ADAL" clId="{20D260AF-BE63-4802-82A7-BEA9A387F53B}" dt="2022-10-13T16:52:08.784" v="2643" actId="478"/>
          <ac:spMkLst>
            <pc:docMk/>
            <pc:sldMk cId="1966891033" sldId="435"/>
            <ac:spMk id="3" creationId="{E2AB0634-62A0-8E1A-50B2-7103BC91F68F}"/>
          </ac:spMkLst>
        </pc:spChg>
        <pc:spChg chg="add del mod">
          <ac:chgData name="Luis Enrique Garrido López" userId="f42cccb0-40a9-4a3e-96fc-13d53be6c365" providerId="ADAL" clId="{20D260AF-BE63-4802-82A7-BEA9A387F53B}" dt="2022-10-13T16:52:17.413" v="2645" actId="478"/>
          <ac:spMkLst>
            <pc:docMk/>
            <pc:sldMk cId="1966891033" sldId="435"/>
            <ac:spMk id="5" creationId="{B5E480DC-7967-40C4-4FBB-B60AA6C31825}"/>
          </ac:spMkLst>
        </pc:spChg>
        <pc:spChg chg="add mod">
          <ac:chgData name="Luis Enrique Garrido López" userId="f42cccb0-40a9-4a3e-96fc-13d53be6c365" providerId="ADAL" clId="{20D260AF-BE63-4802-82A7-BEA9A387F53B}" dt="2022-10-13T19:40:17.735" v="4872" actId="20577"/>
          <ac:spMkLst>
            <pc:docMk/>
            <pc:sldMk cId="1966891033" sldId="435"/>
            <ac:spMk id="6" creationId="{1628D604-94F8-CEC7-0A64-4ABAA8D42744}"/>
          </ac:spMkLst>
        </pc:spChg>
        <pc:spChg chg="add mod">
          <ac:chgData name="Luis Enrique Garrido López" userId="f42cccb0-40a9-4a3e-96fc-13d53be6c365" providerId="ADAL" clId="{20D260AF-BE63-4802-82A7-BEA9A387F53B}" dt="2022-10-13T16:58:12.354" v="2750" actId="20577"/>
          <ac:spMkLst>
            <pc:docMk/>
            <pc:sldMk cId="1966891033" sldId="435"/>
            <ac:spMk id="7" creationId="{9F65D5C0-87D0-5D86-04D4-6D396105EACB}"/>
          </ac:spMkLst>
        </pc:spChg>
        <pc:spChg chg="add mod">
          <ac:chgData name="Luis Enrique Garrido López" userId="f42cccb0-40a9-4a3e-96fc-13d53be6c365" providerId="ADAL" clId="{20D260AF-BE63-4802-82A7-BEA9A387F53B}" dt="2022-10-13T19:20:59.203" v="4807" actId="20577"/>
          <ac:spMkLst>
            <pc:docMk/>
            <pc:sldMk cId="1966891033" sldId="435"/>
            <ac:spMk id="8" creationId="{32BFA5F6-7628-9753-4F6D-41D45CB41C37}"/>
          </ac:spMkLst>
        </pc:spChg>
        <pc:spChg chg="add mod">
          <ac:chgData name="Luis Enrique Garrido López" userId="f42cccb0-40a9-4a3e-96fc-13d53be6c365" providerId="ADAL" clId="{20D260AF-BE63-4802-82A7-BEA9A387F53B}" dt="2022-10-13T19:20:57.683" v="4805" actId="20577"/>
          <ac:spMkLst>
            <pc:docMk/>
            <pc:sldMk cId="1966891033" sldId="435"/>
            <ac:spMk id="9" creationId="{96F93380-44DB-8B1A-A0CA-03A3EE015E1C}"/>
          </ac:spMkLst>
        </pc:spChg>
      </pc:sldChg>
      <pc:sldChg chg="add del">
        <pc:chgData name="Luis Enrique Garrido López" userId="f42cccb0-40a9-4a3e-96fc-13d53be6c365" providerId="ADAL" clId="{20D260AF-BE63-4802-82A7-BEA9A387F53B}" dt="2022-10-13T14:03:13.374" v="81"/>
        <pc:sldMkLst>
          <pc:docMk/>
          <pc:sldMk cId="3233222831" sldId="435"/>
        </pc:sldMkLst>
      </pc:sldChg>
      <pc:sldChg chg="add del">
        <pc:chgData name="Luis Enrique Garrido López" userId="f42cccb0-40a9-4a3e-96fc-13d53be6c365" providerId="ADAL" clId="{20D260AF-BE63-4802-82A7-BEA9A387F53B}" dt="2022-10-13T14:03:13.374" v="81"/>
        <pc:sldMkLst>
          <pc:docMk/>
          <pc:sldMk cId="459038729" sldId="436"/>
        </pc:sldMkLst>
      </pc:sldChg>
      <pc:sldChg chg="addSp delSp modSp add mod">
        <pc:chgData name="Luis Enrique Garrido López" userId="f42cccb0-40a9-4a3e-96fc-13d53be6c365" providerId="ADAL" clId="{20D260AF-BE63-4802-82A7-BEA9A387F53B}" dt="2022-10-13T19:20:40.123" v="4799" actId="20577"/>
        <pc:sldMkLst>
          <pc:docMk/>
          <pc:sldMk cId="2872838213" sldId="436"/>
        </pc:sldMkLst>
        <pc:spChg chg="del mod">
          <ac:chgData name="Luis Enrique Garrido López" userId="f42cccb0-40a9-4a3e-96fc-13d53be6c365" providerId="ADAL" clId="{20D260AF-BE63-4802-82A7-BEA9A387F53B}" dt="2022-10-13T16:23:19.702" v="1863" actId="478"/>
          <ac:spMkLst>
            <pc:docMk/>
            <pc:sldMk cId="2872838213" sldId="436"/>
            <ac:spMk id="3" creationId="{E2AB0634-62A0-8E1A-50B2-7103BC91F68F}"/>
          </ac:spMkLst>
        </pc:spChg>
        <pc:spChg chg="mod">
          <ac:chgData name="Luis Enrique Garrido López" userId="f42cccb0-40a9-4a3e-96fc-13d53be6c365" providerId="ADAL" clId="{20D260AF-BE63-4802-82A7-BEA9A387F53B}" dt="2022-10-13T16:30:36.060" v="2092" actId="14100"/>
          <ac:spMkLst>
            <pc:docMk/>
            <pc:sldMk cId="2872838213" sldId="436"/>
            <ac:spMk id="4" creationId="{9798D1B4-BC07-34F0-477D-DDE9F5D19699}"/>
          </ac:spMkLst>
        </pc:spChg>
        <pc:spChg chg="add del mod">
          <ac:chgData name="Luis Enrique Garrido López" userId="f42cccb0-40a9-4a3e-96fc-13d53be6c365" providerId="ADAL" clId="{20D260AF-BE63-4802-82A7-BEA9A387F53B}" dt="2022-10-13T16:23:25.757" v="1864" actId="478"/>
          <ac:spMkLst>
            <pc:docMk/>
            <pc:sldMk cId="2872838213" sldId="436"/>
            <ac:spMk id="6" creationId="{FB874236-8855-0E04-22EE-C18AE48C8F0D}"/>
          </ac:spMkLst>
        </pc:spChg>
        <pc:spChg chg="mod">
          <ac:chgData name="Luis Enrique Garrido López" userId="f42cccb0-40a9-4a3e-96fc-13d53be6c365" providerId="ADAL" clId="{20D260AF-BE63-4802-82A7-BEA9A387F53B}" dt="2022-10-13T16:29:47.377" v="2080" actId="1076"/>
          <ac:spMkLst>
            <pc:docMk/>
            <pc:sldMk cId="2872838213" sldId="436"/>
            <ac:spMk id="7" creationId="{4ED81DE2-FC95-DB80-1B9B-E6A5F5D6B7E5}"/>
          </ac:spMkLst>
        </pc:spChg>
        <pc:spChg chg="mod">
          <ac:chgData name="Luis Enrique Garrido López" userId="f42cccb0-40a9-4a3e-96fc-13d53be6c365" providerId="ADAL" clId="{20D260AF-BE63-4802-82A7-BEA9A387F53B}" dt="2022-10-13T16:29:47.377" v="2080" actId="1076"/>
          <ac:spMkLst>
            <pc:docMk/>
            <pc:sldMk cId="2872838213" sldId="436"/>
            <ac:spMk id="8" creationId="{31E9AB1A-8809-4AE0-5DF6-490B2AFB8F45}"/>
          </ac:spMkLst>
        </pc:spChg>
        <pc:spChg chg="add mod">
          <ac:chgData name="Luis Enrique Garrido López" userId="f42cccb0-40a9-4a3e-96fc-13d53be6c365" providerId="ADAL" clId="{20D260AF-BE63-4802-82A7-BEA9A387F53B}" dt="2022-10-13T16:24:09.425" v="1872" actId="1076"/>
          <ac:spMkLst>
            <pc:docMk/>
            <pc:sldMk cId="2872838213" sldId="436"/>
            <ac:spMk id="10" creationId="{8092EA28-4BDC-9A74-0B05-F9117B7E1DF4}"/>
          </ac:spMkLst>
        </pc:spChg>
        <pc:spChg chg="add mod">
          <ac:chgData name="Luis Enrique Garrido López" userId="f42cccb0-40a9-4a3e-96fc-13d53be6c365" providerId="ADAL" clId="{20D260AF-BE63-4802-82A7-BEA9A387F53B}" dt="2022-10-13T16:24:09.425" v="1872" actId="1076"/>
          <ac:spMkLst>
            <pc:docMk/>
            <pc:sldMk cId="2872838213" sldId="436"/>
            <ac:spMk id="11" creationId="{402747EF-AB34-5A95-00DF-795CE9916176}"/>
          </ac:spMkLst>
        </pc:spChg>
        <pc:spChg chg="add mod">
          <ac:chgData name="Luis Enrique Garrido López" userId="f42cccb0-40a9-4a3e-96fc-13d53be6c365" providerId="ADAL" clId="{20D260AF-BE63-4802-82A7-BEA9A387F53B}" dt="2022-10-13T16:30:44.013" v="2098" actId="14100"/>
          <ac:spMkLst>
            <pc:docMk/>
            <pc:sldMk cId="2872838213" sldId="436"/>
            <ac:spMk id="12" creationId="{04695BD8-42DA-6B99-2C91-0B7B394AB35E}"/>
          </ac:spMkLst>
        </pc:spChg>
        <pc:spChg chg="add del mod">
          <ac:chgData name="Luis Enrique Garrido López" userId="f42cccb0-40a9-4a3e-96fc-13d53be6c365" providerId="ADAL" clId="{20D260AF-BE63-4802-82A7-BEA9A387F53B}" dt="2022-10-13T16:25:26.081" v="1911" actId="478"/>
          <ac:spMkLst>
            <pc:docMk/>
            <pc:sldMk cId="2872838213" sldId="436"/>
            <ac:spMk id="13" creationId="{08D2024F-396C-657E-B256-37B00CCA4EA0}"/>
          </ac:spMkLst>
        </pc:spChg>
        <pc:spChg chg="add del mod">
          <ac:chgData name="Luis Enrique Garrido López" userId="f42cccb0-40a9-4a3e-96fc-13d53be6c365" providerId="ADAL" clId="{20D260AF-BE63-4802-82A7-BEA9A387F53B}" dt="2022-10-13T16:25:26.081" v="1913"/>
          <ac:spMkLst>
            <pc:docMk/>
            <pc:sldMk cId="2872838213" sldId="436"/>
            <ac:spMk id="14" creationId="{F0E60A36-C72D-C570-04B8-C2BC5E7DCD3A}"/>
          </ac:spMkLst>
        </pc:spChg>
        <pc:graphicFrameChg chg="add mod modGraphic">
          <ac:chgData name="Luis Enrique Garrido López" userId="f42cccb0-40a9-4a3e-96fc-13d53be6c365" providerId="ADAL" clId="{20D260AF-BE63-4802-82A7-BEA9A387F53B}" dt="2022-10-13T19:20:40.123" v="4799" actId="20577"/>
          <ac:graphicFrameMkLst>
            <pc:docMk/>
            <pc:sldMk cId="2872838213" sldId="436"/>
            <ac:graphicFrameMk id="9" creationId="{8E34E565-3877-9CF7-4936-37D7E1D192A8}"/>
          </ac:graphicFrameMkLst>
        </pc:graphicFrameChg>
      </pc:sldChg>
      <pc:sldChg chg="add del">
        <pc:chgData name="Luis Enrique Garrido López" userId="f42cccb0-40a9-4a3e-96fc-13d53be6c365" providerId="ADAL" clId="{20D260AF-BE63-4802-82A7-BEA9A387F53B}" dt="2022-10-13T14:03:13.374" v="81"/>
        <pc:sldMkLst>
          <pc:docMk/>
          <pc:sldMk cId="445069141" sldId="437"/>
        </pc:sldMkLst>
      </pc:sldChg>
      <pc:sldChg chg="addSp delSp modSp add mod ord">
        <pc:chgData name="Luis Enrique Garrido López" userId="f42cccb0-40a9-4a3e-96fc-13d53be6c365" providerId="ADAL" clId="{20D260AF-BE63-4802-82A7-BEA9A387F53B}" dt="2022-10-13T17:07:18.060" v="2804" actId="14100"/>
        <pc:sldMkLst>
          <pc:docMk/>
          <pc:sldMk cId="1363136796" sldId="437"/>
        </pc:sldMkLst>
        <pc:spChg chg="mod">
          <ac:chgData name="Luis Enrique Garrido López" userId="f42cccb0-40a9-4a3e-96fc-13d53be6c365" providerId="ADAL" clId="{20D260AF-BE63-4802-82A7-BEA9A387F53B}" dt="2022-10-13T16:35:53.584" v="2222" actId="20577"/>
          <ac:spMkLst>
            <pc:docMk/>
            <pc:sldMk cId="1363136796" sldId="437"/>
            <ac:spMk id="2" creationId="{D9A958BE-AA5F-973D-118B-3A66352DB29B}"/>
          </ac:spMkLst>
        </pc:spChg>
        <pc:spChg chg="add mod">
          <ac:chgData name="Luis Enrique Garrido López" userId="f42cccb0-40a9-4a3e-96fc-13d53be6c365" providerId="ADAL" clId="{20D260AF-BE63-4802-82A7-BEA9A387F53B}" dt="2022-10-13T16:44:36.132" v="2523" actId="20577"/>
          <ac:spMkLst>
            <pc:docMk/>
            <pc:sldMk cId="1363136796" sldId="437"/>
            <ac:spMk id="3" creationId="{02471013-CA6C-1DA6-2AA8-57B367888590}"/>
          </ac:spMkLst>
        </pc:spChg>
        <pc:spChg chg="del mod">
          <ac:chgData name="Luis Enrique Garrido López" userId="f42cccb0-40a9-4a3e-96fc-13d53be6c365" providerId="ADAL" clId="{20D260AF-BE63-4802-82A7-BEA9A387F53B}" dt="2022-10-13T16:35:36.264" v="2201" actId="478"/>
          <ac:spMkLst>
            <pc:docMk/>
            <pc:sldMk cId="1363136796" sldId="437"/>
            <ac:spMk id="4" creationId="{9798D1B4-BC07-34F0-477D-DDE9F5D19699}"/>
          </ac:spMkLst>
        </pc:spChg>
        <pc:spChg chg="del">
          <ac:chgData name="Luis Enrique Garrido López" userId="f42cccb0-40a9-4a3e-96fc-13d53be6c365" providerId="ADAL" clId="{20D260AF-BE63-4802-82A7-BEA9A387F53B}" dt="2022-10-13T16:35:37.400" v="2202" actId="478"/>
          <ac:spMkLst>
            <pc:docMk/>
            <pc:sldMk cId="1363136796" sldId="437"/>
            <ac:spMk id="7" creationId="{4ED81DE2-FC95-DB80-1B9B-E6A5F5D6B7E5}"/>
          </ac:spMkLst>
        </pc:spChg>
        <pc:spChg chg="del">
          <ac:chgData name="Luis Enrique Garrido López" userId="f42cccb0-40a9-4a3e-96fc-13d53be6c365" providerId="ADAL" clId="{20D260AF-BE63-4802-82A7-BEA9A387F53B}" dt="2022-10-13T16:35:34.519" v="2199" actId="478"/>
          <ac:spMkLst>
            <pc:docMk/>
            <pc:sldMk cId="1363136796" sldId="437"/>
            <ac:spMk id="8" creationId="{31E9AB1A-8809-4AE0-5DF6-490B2AFB8F45}"/>
          </ac:spMkLst>
        </pc:spChg>
        <pc:spChg chg="del">
          <ac:chgData name="Luis Enrique Garrido López" userId="f42cccb0-40a9-4a3e-96fc-13d53be6c365" providerId="ADAL" clId="{20D260AF-BE63-4802-82A7-BEA9A387F53B}" dt="2022-10-13T16:35:44.168" v="2205" actId="478"/>
          <ac:spMkLst>
            <pc:docMk/>
            <pc:sldMk cId="1363136796" sldId="437"/>
            <ac:spMk id="10" creationId="{8092EA28-4BDC-9A74-0B05-F9117B7E1DF4}"/>
          </ac:spMkLst>
        </pc:spChg>
        <pc:spChg chg="del mod">
          <ac:chgData name="Luis Enrique Garrido López" userId="f42cccb0-40a9-4a3e-96fc-13d53be6c365" providerId="ADAL" clId="{20D260AF-BE63-4802-82A7-BEA9A387F53B}" dt="2022-10-13T16:35:46.448" v="2207" actId="478"/>
          <ac:spMkLst>
            <pc:docMk/>
            <pc:sldMk cId="1363136796" sldId="437"/>
            <ac:spMk id="11" creationId="{402747EF-AB34-5A95-00DF-795CE9916176}"/>
          </ac:spMkLst>
        </pc:spChg>
        <pc:spChg chg="del">
          <ac:chgData name="Luis Enrique Garrido López" userId="f42cccb0-40a9-4a3e-96fc-13d53be6c365" providerId="ADAL" clId="{20D260AF-BE63-4802-82A7-BEA9A387F53B}" dt="2022-10-13T16:35:33.544" v="2198" actId="478"/>
          <ac:spMkLst>
            <pc:docMk/>
            <pc:sldMk cId="1363136796" sldId="437"/>
            <ac:spMk id="12" creationId="{04695BD8-42DA-6B99-2C91-0B7B394AB35E}"/>
          </ac:spMkLst>
        </pc:spChg>
        <pc:spChg chg="add mod">
          <ac:chgData name="Luis Enrique Garrido López" userId="f42cccb0-40a9-4a3e-96fc-13d53be6c365" providerId="ADAL" clId="{20D260AF-BE63-4802-82A7-BEA9A387F53B}" dt="2022-10-13T16:41:57.244" v="2469" actId="1076"/>
          <ac:spMkLst>
            <pc:docMk/>
            <pc:sldMk cId="1363136796" sldId="437"/>
            <ac:spMk id="15" creationId="{91CC9696-CCCB-60CF-9BC8-62442B527643}"/>
          </ac:spMkLst>
        </pc:spChg>
        <pc:graphicFrameChg chg="del modGraphic">
          <ac:chgData name="Luis Enrique Garrido López" userId="f42cccb0-40a9-4a3e-96fc-13d53be6c365" providerId="ADAL" clId="{20D260AF-BE63-4802-82A7-BEA9A387F53B}" dt="2022-10-13T16:35:43.298" v="2204" actId="478"/>
          <ac:graphicFrameMkLst>
            <pc:docMk/>
            <pc:sldMk cId="1363136796" sldId="437"/>
            <ac:graphicFrameMk id="9" creationId="{8E34E565-3877-9CF7-4936-37D7E1D192A8}"/>
          </ac:graphicFrameMkLst>
        </pc:graphicFrameChg>
        <pc:picChg chg="add mod">
          <ac:chgData name="Luis Enrique Garrido López" userId="f42cccb0-40a9-4a3e-96fc-13d53be6c365" providerId="ADAL" clId="{20D260AF-BE63-4802-82A7-BEA9A387F53B}" dt="2022-10-13T16:41:37.716" v="2460" actId="1076"/>
          <ac:picMkLst>
            <pc:docMk/>
            <pc:sldMk cId="1363136796" sldId="437"/>
            <ac:picMk id="6" creationId="{63A657A7-BE06-23E1-369B-ECAE2F8D2686}"/>
          </ac:picMkLst>
        </pc:picChg>
        <pc:picChg chg="add mod">
          <ac:chgData name="Luis Enrique Garrido López" userId="f42cccb0-40a9-4a3e-96fc-13d53be6c365" providerId="ADAL" clId="{20D260AF-BE63-4802-82A7-BEA9A387F53B}" dt="2022-10-13T17:07:18.060" v="2804" actId="14100"/>
          <ac:picMkLst>
            <pc:docMk/>
            <pc:sldMk cId="1363136796" sldId="437"/>
            <ac:picMk id="14" creationId="{A2458F24-3F4F-596F-265D-E2684DC1CC23}"/>
          </ac:picMkLst>
        </pc:picChg>
      </pc:sldChg>
      <pc:sldChg chg="addSp modSp add mod">
        <pc:chgData name="Luis Enrique Garrido López" userId="f42cccb0-40a9-4a3e-96fc-13d53be6c365" providerId="ADAL" clId="{20D260AF-BE63-4802-82A7-BEA9A387F53B}" dt="2022-10-13T16:44:12.045" v="2517" actId="14100"/>
        <pc:sldMkLst>
          <pc:docMk/>
          <pc:sldMk cId="2731699443" sldId="438"/>
        </pc:sldMkLst>
        <pc:spChg chg="mod">
          <ac:chgData name="Luis Enrique Garrido López" userId="f42cccb0-40a9-4a3e-96fc-13d53be6c365" providerId="ADAL" clId="{20D260AF-BE63-4802-82A7-BEA9A387F53B}" dt="2022-10-13T16:44:12.045" v="2517" actId="14100"/>
          <ac:spMkLst>
            <pc:docMk/>
            <pc:sldMk cId="2731699443" sldId="438"/>
            <ac:spMk id="3" creationId="{02471013-CA6C-1DA6-2AA8-57B367888590}"/>
          </ac:spMkLst>
        </pc:spChg>
        <pc:spChg chg="add mod">
          <ac:chgData name="Luis Enrique Garrido López" userId="f42cccb0-40a9-4a3e-96fc-13d53be6c365" providerId="ADAL" clId="{20D260AF-BE63-4802-82A7-BEA9A387F53B}" dt="2022-10-13T16:43:28.085" v="2497" actId="1076"/>
          <ac:spMkLst>
            <pc:docMk/>
            <pc:sldMk cId="2731699443" sldId="438"/>
            <ac:spMk id="4" creationId="{59377E93-A5B9-BF55-C4E8-9D63AE9BD48A}"/>
          </ac:spMkLst>
        </pc:spChg>
        <pc:spChg chg="add mod">
          <ac:chgData name="Luis Enrique Garrido López" userId="f42cccb0-40a9-4a3e-96fc-13d53be6c365" providerId="ADAL" clId="{20D260AF-BE63-4802-82A7-BEA9A387F53B}" dt="2022-10-13T16:43:42.749" v="2506" actId="1076"/>
          <ac:spMkLst>
            <pc:docMk/>
            <pc:sldMk cId="2731699443" sldId="438"/>
            <ac:spMk id="5" creationId="{B8A164C5-4D63-59B7-01C2-773AF5976CCE}"/>
          </ac:spMkLst>
        </pc:spChg>
        <pc:spChg chg="mod">
          <ac:chgData name="Luis Enrique Garrido López" userId="f42cccb0-40a9-4a3e-96fc-13d53be6c365" providerId="ADAL" clId="{20D260AF-BE63-4802-82A7-BEA9A387F53B}" dt="2022-10-13T16:43:14.712" v="2480" actId="1076"/>
          <ac:spMkLst>
            <pc:docMk/>
            <pc:sldMk cId="2731699443" sldId="438"/>
            <ac:spMk id="15" creationId="{91CC9696-CCCB-60CF-9BC8-62442B527643}"/>
          </ac:spMkLst>
        </pc:spChg>
        <pc:picChg chg="mod">
          <ac:chgData name="Luis Enrique Garrido López" userId="f42cccb0-40a9-4a3e-96fc-13d53be6c365" providerId="ADAL" clId="{20D260AF-BE63-4802-82A7-BEA9A387F53B}" dt="2022-10-13T16:43:14.712" v="2480" actId="1076"/>
          <ac:picMkLst>
            <pc:docMk/>
            <pc:sldMk cId="2731699443" sldId="438"/>
            <ac:picMk id="6" creationId="{63A657A7-BE06-23E1-369B-ECAE2F8D2686}"/>
          </ac:picMkLst>
        </pc:picChg>
        <pc:picChg chg="mod">
          <ac:chgData name="Luis Enrique Garrido López" userId="f42cccb0-40a9-4a3e-96fc-13d53be6c365" providerId="ADAL" clId="{20D260AF-BE63-4802-82A7-BEA9A387F53B}" dt="2022-10-13T16:43:14.712" v="2480" actId="1076"/>
          <ac:picMkLst>
            <pc:docMk/>
            <pc:sldMk cId="2731699443" sldId="438"/>
            <ac:picMk id="14" creationId="{A2458F24-3F4F-596F-265D-E2684DC1CC23}"/>
          </ac:picMkLst>
        </pc:picChg>
      </pc:sldChg>
      <pc:sldChg chg="add del">
        <pc:chgData name="Luis Enrique Garrido López" userId="f42cccb0-40a9-4a3e-96fc-13d53be6c365" providerId="ADAL" clId="{20D260AF-BE63-4802-82A7-BEA9A387F53B}" dt="2022-10-13T14:03:13.374" v="81"/>
        <pc:sldMkLst>
          <pc:docMk/>
          <pc:sldMk cId="3182920859" sldId="438"/>
        </pc:sldMkLst>
      </pc:sldChg>
      <pc:sldChg chg="addSp delSp modSp add mod">
        <pc:chgData name="Luis Enrique Garrido López" userId="f42cccb0-40a9-4a3e-96fc-13d53be6c365" providerId="ADAL" clId="{20D260AF-BE63-4802-82A7-BEA9A387F53B}" dt="2022-10-13T19:38:20.420" v="4851" actId="1076"/>
        <pc:sldMkLst>
          <pc:docMk/>
          <pc:sldMk cId="785601107" sldId="439"/>
        </pc:sldMkLst>
        <pc:spChg chg="mod">
          <ac:chgData name="Luis Enrique Garrido López" userId="f42cccb0-40a9-4a3e-96fc-13d53be6c365" providerId="ADAL" clId="{20D260AF-BE63-4802-82A7-BEA9A387F53B}" dt="2022-10-13T18:32:12.774" v="3171" actId="1076"/>
          <ac:spMkLst>
            <pc:docMk/>
            <pc:sldMk cId="785601107" sldId="439"/>
            <ac:spMk id="2" creationId="{D9A958BE-AA5F-973D-118B-3A66352DB29B}"/>
          </ac:spMkLst>
        </pc:spChg>
        <pc:spChg chg="add del mod">
          <ac:chgData name="Luis Enrique Garrido López" userId="f42cccb0-40a9-4a3e-96fc-13d53be6c365" providerId="ADAL" clId="{20D260AF-BE63-4802-82A7-BEA9A387F53B}" dt="2022-10-13T16:58:29.827" v="2756" actId="478"/>
          <ac:spMkLst>
            <pc:docMk/>
            <pc:sldMk cId="785601107" sldId="439"/>
            <ac:spMk id="3" creationId="{E2AB0634-62A0-8E1A-50B2-7103BC91F68F}"/>
          </ac:spMkLst>
        </pc:spChg>
        <pc:spChg chg="add del mod">
          <ac:chgData name="Luis Enrique Garrido López" userId="f42cccb0-40a9-4a3e-96fc-13d53be6c365" providerId="ADAL" clId="{20D260AF-BE63-4802-82A7-BEA9A387F53B}" dt="2022-10-13T16:58:28.597" v="2755"/>
          <ac:spMkLst>
            <pc:docMk/>
            <pc:sldMk cId="785601107" sldId="439"/>
            <ac:spMk id="4" creationId="{6D05A801-3C26-CBFD-345B-E2FC56B36590}"/>
          </ac:spMkLst>
        </pc:spChg>
        <pc:spChg chg="add mod">
          <ac:chgData name="Luis Enrique Garrido López" userId="f42cccb0-40a9-4a3e-96fc-13d53be6c365" providerId="ADAL" clId="{20D260AF-BE63-4802-82A7-BEA9A387F53B}" dt="2022-10-13T19:38:20.420" v="4851" actId="1076"/>
          <ac:spMkLst>
            <pc:docMk/>
            <pc:sldMk cId="785601107" sldId="439"/>
            <ac:spMk id="5" creationId="{14889C45-9577-A672-428E-1B05CEDD1351}"/>
          </ac:spMkLst>
        </pc:spChg>
        <pc:spChg chg="add del mod">
          <ac:chgData name="Luis Enrique Garrido López" userId="f42cccb0-40a9-4a3e-96fc-13d53be6c365" providerId="ADAL" clId="{20D260AF-BE63-4802-82A7-BEA9A387F53B}" dt="2022-10-13T19:38:00.994" v="4845" actId="478"/>
          <ac:spMkLst>
            <pc:docMk/>
            <pc:sldMk cId="785601107" sldId="439"/>
            <ac:spMk id="6" creationId="{614D3807-7260-1AD2-CE83-70A1D5D0BABA}"/>
          </ac:spMkLst>
        </pc:spChg>
        <pc:spChg chg="add del mod">
          <ac:chgData name="Luis Enrique Garrido López" userId="f42cccb0-40a9-4a3e-96fc-13d53be6c365" providerId="ADAL" clId="{20D260AF-BE63-4802-82A7-BEA9A387F53B}" dt="2022-10-13T19:38:02.018" v="4846" actId="478"/>
          <ac:spMkLst>
            <pc:docMk/>
            <pc:sldMk cId="785601107" sldId="439"/>
            <ac:spMk id="7" creationId="{A7CF8A18-0686-BCD9-0919-87ECAFBDDF4C}"/>
          </ac:spMkLst>
        </pc:spChg>
        <pc:spChg chg="add del mod">
          <ac:chgData name="Luis Enrique Garrido López" userId="f42cccb0-40a9-4a3e-96fc-13d53be6c365" providerId="ADAL" clId="{20D260AF-BE63-4802-82A7-BEA9A387F53B}" dt="2022-10-13T19:37:59.378" v="4844" actId="478"/>
          <ac:spMkLst>
            <pc:docMk/>
            <pc:sldMk cId="785601107" sldId="439"/>
            <ac:spMk id="8" creationId="{BA6A1434-656F-CE7B-99A8-53D09C0B3D0F}"/>
          </ac:spMkLst>
        </pc:spChg>
      </pc:sldChg>
      <pc:sldChg chg="add del">
        <pc:chgData name="Luis Enrique Garrido López" userId="f42cccb0-40a9-4a3e-96fc-13d53be6c365" providerId="ADAL" clId="{20D260AF-BE63-4802-82A7-BEA9A387F53B}" dt="2022-10-13T14:03:13.374" v="81"/>
        <pc:sldMkLst>
          <pc:docMk/>
          <pc:sldMk cId="1870180907" sldId="439"/>
        </pc:sldMkLst>
      </pc:sldChg>
      <pc:sldChg chg="add del">
        <pc:chgData name="Luis Enrique Garrido López" userId="f42cccb0-40a9-4a3e-96fc-13d53be6c365" providerId="ADAL" clId="{20D260AF-BE63-4802-82A7-BEA9A387F53B}" dt="2022-10-13T16:51:18.945" v="2641" actId="2696"/>
        <pc:sldMkLst>
          <pc:docMk/>
          <pc:sldMk cId="1472543969" sldId="440"/>
        </pc:sldMkLst>
      </pc:sldChg>
      <pc:sldChg chg="addSp delSp modSp add del mod">
        <pc:chgData name="Luis Enrique Garrido López" userId="f42cccb0-40a9-4a3e-96fc-13d53be6c365" providerId="ADAL" clId="{20D260AF-BE63-4802-82A7-BEA9A387F53B}" dt="2022-10-13T19:37:55.926" v="4843" actId="2696"/>
        <pc:sldMkLst>
          <pc:docMk/>
          <pc:sldMk cId="2293317893" sldId="441"/>
        </pc:sldMkLst>
        <pc:spChg chg="del">
          <ac:chgData name="Luis Enrique Garrido López" userId="f42cccb0-40a9-4a3e-96fc-13d53be6c365" providerId="ADAL" clId="{20D260AF-BE63-4802-82A7-BEA9A387F53B}" dt="2022-10-13T18:35:55.249" v="3304" actId="478"/>
          <ac:spMkLst>
            <pc:docMk/>
            <pc:sldMk cId="2293317893" sldId="441"/>
            <ac:spMk id="3" creationId="{E2AB0634-62A0-8E1A-50B2-7103BC91F68F}"/>
          </ac:spMkLst>
        </pc:spChg>
        <pc:spChg chg="add mod">
          <ac:chgData name="Luis Enrique Garrido López" userId="f42cccb0-40a9-4a3e-96fc-13d53be6c365" providerId="ADAL" clId="{20D260AF-BE63-4802-82A7-BEA9A387F53B}" dt="2022-10-13T18:36:03.298" v="3306" actId="1076"/>
          <ac:spMkLst>
            <pc:docMk/>
            <pc:sldMk cId="2293317893" sldId="441"/>
            <ac:spMk id="5" creationId="{8C173FF7-E70D-A092-EBC9-983F221D12C4}"/>
          </ac:spMkLst>
        </pc:spChg>
        <pc:spChg chg="add mod">
          <ac:chgData name="Luis Enrique Garrido López" userId="f42cccb0-40a9-4a3e-96fc-13d53be6c365" providerId="ADAL" clId="{20D260AF-BE63-4802-82A7-BEA9A387F53B}" dt="2022-10-13T18:36:03.298" v="3306" actId="1076"/>
          <ac:spMkLst>
            <pc:docMk/>
            <pc:sldMk cId="2293317893" sldId="441"/>
            <ac:spMk id="6" creationId="{6671DB38-F57C-D183-FE33-99567772B061}"/>
          </ac:spMkLst>
        </pc:spChg>
        <pc:spChg chg="add del mod">
          <ac:chgData name="Luis Enrique Garrido López" userId="f42cccb0-40a9-4a3e-96fc-13d53be6c365" providerId="ADAL" clId="{20D260AF-BE63-4802-82A7-BEA9A387F53B}" dt="2022-10-13T18:35:56.982" v="3305" actId="478"/>
          <ac:spMkLst>
            <pc:docMk/>
            <pc:sldMk cId="2293317893" sldId="441"/>
            <ac:spMk id="8" creationId="{890083E5-7393-19C9-F93E-539B4A781BD2}"/>
          </ac:spMkLst>
        </pc:spChg>
        <pc:spChg chg="add mod">
          <ac:chgData name="Luis Enrique Garrido López" userId="f42cccb0-40a9-4a3e-96fc-13d53be6c365" providerId="ADAL" clId="{20D260AF-BE63-4802-82A7-BEA9A387F53B}" dt="2022-10-13T18:39:00.024" v="3437" actId="403"/>
          <ac:spMkLst>
            <pc:docMk/>
            <pc:sldMk cId="2293317893" sldId="441"/>
            <ac:spMk id="9" creationId="{DEECE55E-EB3D-8DB4-96C8-5425758083C4}"/>
          </ac:spMkLst>
        </pc:spChg>
        <pc:spChg chg="add mod">
          <ac:chgData name="Luis Enrique Garrido López" userId="f42cccb0-40a9-4a3e-96fc-13d53be6c365" providerId="ADAL" clId="{20D260AF-BE63-4802-82A7-BEA9A387F53B}" dt="2022-10-13T18:37:56.306" v="3419" actId="1076"/>
          <ac:spMkLst>
            <pc:docMk/>
            <pc:sldMk cId="2293317893" sldId="441"/>
            <ac:spMk id="10" creationId="{B047CA6B-F97D-9C0C-35B9-8909CD4CDFDA}"/>
          </ac:spMkLst>
        </pc:spChg>
        <pc:spChg chg="add mod">
          <ac:chgData name="Luis Enrique Garrido López" userId="f42cccb0-40a9-4a3e-96fc-13d53be6c365" providerId="ADAL" clId="{20D260AF-BE63-4802-82A7-BEA9A387F53B}" dt="2022-10-13T18:37:52.105" v="3417" actId="1076"/>
          <ac:spMkLst>
            <pc:docMk/>
            <pc:sldMk cId="2293317893" sldId="441"/>
            <ac:spMk id="11" creationId="{AD0ED8BB-64AE-77ED-1E96-3D1A39A56C8C}"/>
          </ac:spMkLst>
        </pc:spChg>
        <pc:spChg chg="add mod">
          <ac:chgData name="Luis Enrique Garrido López" userId="f42cccb0-40a9-4a3e-96fc-13d53be6c365" providerId="ADAL" clId="{20D260AF-BE63-4802-82A7-BEA9A387F53B}" dt="2022-10-13T18:39:24.817" v="3448" actId="1076"/>
          <ac:spMkLst>
            <pc:docMk/>
            <pc:sldMk cId="2293317893" sldId="441"/>
            <ac:spMk id="12" creationId="{5CECCA87-7CBF-3250-248C-9AE9C873C38C}"/>
          </ac:spMkLst>
        </pc:spChg>
        <pc:graphicFrameChg chg="add mod modGraphic">
          <ac:chgData name="Luis Enrique Garrido López" userId="f42cccb0-40a9-4a3e-96fc-13d53be6c365" providerId="ADAL" clId="{20D260AF-BE63-4802-82A7-BEA9A387F53B}" dt="2022-10-13T19:21:12.364" v="4815" actId="20577"/>
          <ac:graphicFrameMkLst>
            <pc:docMk/>
            <pc:sldMk cId="2293317893" sldId="441"/>
            <ac:graphicFrameMk id="4" creationId="{77EC48F8-7538-299B-BF00-2462B1D4F2D9}"/>
          </ac:graphicFrameMkLst>
        </pc:graphicFrameChg>
      </pc:sldChg>
      <pc:sldChg chg="addSp delSp modSp add mod">
        <pc:chgData name="Luis Enrique Garrido López" userId="f42cccb0-40a9-4a3e-96fc-13d53be6c365" providerId="ADAL" clId="{20D260AF-BE63-4802-82A7-BEA9A387F53B}" dt="2022-10-13T19:21:06.532" v="4811" actId="20577"/>
        <pc:sldMkLst>
          <pc:docMk/>
          <pc:sldMk cId="1175416459" sldId="442"/>
        </pc:sldMkLst>
        <pc:spChg chg="del">
          <ac:chgData name="Luis Enrique Garrido López" userId="f42cccb0-40a9-4a3e-96fc-13d53be6c365" providerId="ADAL" clId="{20D260AF-BE63-4802-82A7-BEA9A387F53B}" dt="2022-10-13T16:53:47.940" v="2692" actId="478"/>
          <ac:spMkLst>
            <pc:docMk/>
            <pc:sldMk cId="1175416459" sldId="442"/>
            <ac:spMk id="3" creationId="{E2AB0634-62A0-8E1A-50B2-7103BC91F68F}"/>
          </ac:spMkLst>
        </pc:spChg>
        <pc:spChg chg="add del mod">
          <ac:chgData name="Luis Enrique Garrido López" userId="f42cccb0-40a9-4a3e-96fc-13d53be6c365" providerId="ADAL" clId="{20D260AF-BE63-4802-82A7-BEA9A387F53B}" dt="2022-10-13T16:53:49.617" v="2693" actId="478"/>
          <ac:spMkLst>
            <pc:docMk/>
            <pc:sldMk cId="1175416459" sldId="442"/>
            <ac:spMk id="5" creationId="{09F6B0AB-14AD-34C6-BD7C-0BFA24A9B49B}"/>
          </ac:spMkLst>
        </pc:spChg>
        <pc:spChg chg="add mod">
          <ac:chgData name="Luis Enrique Garrido López" userId="f42cccb0-40a9-4a3e-96fc-13d53be6c365" providerId="ADAL" clId="{20D260AF-BE63-4802-82A7-BEA9A387F53B}" dt="2022-10-13T16:54:08.385" v="2698" actId="20577"/>
          <ac:spMkLst>
            <pc:docMk/>
            <pc:sldMk cId="1175416459" sldId="442"/>
            <ac:spMk id="6" creationId="{6E509A9E-E0D5-9D3C-1C8B-647F14713859}"/>
          </ac:spMkLst>
        </pc:spChg>
        <pc:spChg chg="add mod">
          <ac:chgData name="Luis Enrique Garrido López" userId="f42cccb0-40a9-4a3e-96fc-13d53be6c365" providerId="ADAL" clId="{20D260AF-BE63-4802-82A7-BEA9A387F53B}" dt="2022-10-13T16:53:57.680" v="2695" actId="1076"/>
          <ac:spMkLst>
            <pc:docMk/>
            <pc:sldMk cId="1175416459" sldId="442"/>
            <ac:spMk id="7" creationId="{13F09281-086A-BCC5-018C-3FE8359415DC}"/>
          </ac:spMkLst>
        </pc:spChg>
        <pc:spChg chg="add mod">
          <ac:chgData name="Luis Enrique Garrido López" userId="f42cccb0-40a9-4a3e-96fc-13d53be6c365" providerId="ADAL" clId="{20D260AF-BE63-4802-82A7-BEA9A387F53B}" dt="2022-10-13T16:54:02.177" v="2697" actId="20577"/>
          <ac:spMkLst>
            <pc:docMk/>
            <pc:sldMk cId="1175416459" sldId="442"/>
            <ac:spMk id="8" creationId="{9C9C711E-971E-B1C3-C54C-DEEC5C5F68FE}"/>
          </ac:spMkLst>
        </pc:spChg>
        <pc:spChg chg="add mod">
          <ac:chgData name="Luis Enrique Garrido López" userId="f42cccb0-40a9-4a3e-96fc-13d53be6c365" providerId="ADAL" clId="{20D260AF-BE63-4802-82A7-BEA9A387F53B}" dt="2022-10-13T16:53:49.974" v="2694"/>
          <ac:spMkLst>
            <pc:docMk/>
            <pc:sldMk cId="1175416459" sldId="442"/>
            <ac:spMk id="10" creationId="{4DB853F4-3489-87AC-59BF-697CF866B941}"/>
          </ac:spMkLst>
        </pc:spChg>
        <pc:spChg chg="add mod">
          <ac:chgData name="Luis Enrique Garrido López" userId="f42cccb0-40a9-4a3e-96fc-13d53be6c365" providerId="ADAL" clId="{20D260AF-BE63-4802-82A7-BEA9A387F53B}" dt="2022-10-13T16:53:49.974" v="2694"/>
          <ac:spMkLst>
            <pc:docMk/>
            <pc:sldMk cId="1175416459" sldId="442"/>
            <ac:spMk id="11" creationId="{64C13520-1F84-4783-F1CC-7E5CD56E0665}"/>
          </ac:spMkLst>
        </pc:spChg>
        <pc:spChg chg="add mod">
          <ac:chgData name="Luis Enrique Garrido López" userId="f42cccb0-40a9-4a3e-96fc-13d53be6c365" providerId="ADAL" clId="{20D260AF-BE63-4802-82A7-BEA9A387F53B}" dt="2022-10-13T16:54:42.353" v="2712" actId="1076"/>
          <ac:spMkLst>
            <pc:docMk/>
            <pc:sldMk cId="1175416459" sldId="442"/>
            <ac:spMk id="12" creationId="{991E292A-B6F4-295B-31F9-309A855FDB92}"/>
          </ac:spMkLst>
        </pc:spChg>
        <pc:graphicFrameChg chg="add mod modGraphic">
          <ac:chgData name="Luis Enrique Garrido López" userId="f42cccb0-40a9-4a3e-96fc-13d53be6c365" providerId="ADAL" clId="{20D260AF-BE63-4802-82A7-BEA9A387F53B}" dt="2022-10-13T19:21:06.532" v="4811" actId="20577"/>
          <ac:graphicFrameMkLst>
            <pc:docMk/>
            <pc:sldMk cId="1175416459" sldId="442"/>
            <ac:graphicFrameMk id="9" creationId="{1A6D4F28-5692-5AD8-134D-4FFB67847C09}"/>
          </ac:graphicFrameMkLst>
        </pc:graphicFrameChg>
      </pc:sldChg>
      <pc:sldChg chg="addSp delSp modSp add del">
        <pc:chgData name="Luis Enrique Garrido López" userId="f42cccb0-40a9-4a3e-96fc-13d53be6c365" providerId="ADAL" clId="{20D260AF-BE63-4802-82A7-BEA9A387F53B}" dt="2022-10-13T18:40:42.629" v="3452" actId="2890"/>
        <pc:sldMkLst>
          <pc:docMk/>
          <pc:sldMk cId="594342596" sldId="443"/>
        </pc:sldMkLst>
        <pc:spChg chg="add del mod">
          <ac:chgData name="Luis Enrique Garrido López" userId="f42cccb0-40a9-4a3e-96fc-13d53be6c365" providerId="ADAL" clId="{20D260AF-BE63-4802-82A7-BEA9A387F53B}" dt="2022-10-13T18:40:41.826" v="3451"/>
          <ac:spMkLst>
            <pc:docMk/>
            <pc:sldMk cId="594342596" sldId="443"/>
            <ac:spMk id="6" creationId="{4D03CAF2-90C7-0EEB-2F10-E19D064D5BA0}"/>
          </ac:spMkLst>
        </pc:spChg>
        <pc:spChg chg="add del mod">
          <ac:chgData name="Luis Enrique Garrido López" userId="f42cccb0-40a9-4a3e-96fc-13d53be6c365" providerId="ADAL" clId="{20D260AF-BE63-4802-82A7-BEA9A387F53B}" dt="2022-10-13T18:40:41.826" v="3451"/>
          <ac:spMkLst>
            <pc:docMk/>
            <pc:sldMk cId="594342596" sldId="443"/>
            <ac:spMk id="7" creationId="{3C558C37-42DF-C789-3AAD-24C4AA313F6F}"/>
          </ac:spMkLst>
        </pc:spChg>
        <pc:picChg chg="add del mod">
          <ac:chgData name="Luis Enrique Garrido López" userId="f42cccb0-40a9-4a3e-96fc-13d53be6c365" providerId="ADAL" clId="{20D260AF-BE63-4802-82A7-BEA9A387F53B}" dt="2022-10-13T18:40:41.826" v="3451"/>
          <ac:picMkLst>
            <pc:docMk/>
            <pc:sldMk cId="594342596" sldId="443"/>
            <ac:picMk id="4" creationId="{F17229A9-00E4-D031-68F4-632884BD4562}"/>
          </ac:picMkLst>
        </pc:picChg>
        <pc:picChg chg="add del mod">
          <ac:chgData name="Luis Enrique Garrido López" userId="f42cccb0-40a9-4a3e-96fc-13d53be6c365" providerId="ADAL" clId="{20D260AF-BE63-4802-82A7-BEA9A387F53B}" dt="2022-10-13T18:40:41.826" v="3451"/>
          <ac:picMkLst>
            <pc:docMk/>
            <pc:sldMk cId="594342596" sldId="443"/>
            <ac:picMk id="5" creationId="{50DD3952-AE28-D6D8-7BE9-3C8A0665D1A8}"/>
          </ac:picMkLst>
        </pc:picChg>
      </pc:sldChg>
      <pc:sldChg chg="modSp add mod">
        <pc:chgData name="Luis Enrique Garrido López" userId="f42cccb0-40a9-4a3e-96fc-13d53be6c365" providerId="ADAL" clId="{20D260AF-BE63-4802-82A7-BEA9A387F53B}" dt="2022-10-13T20:50:06.111" v="4962" actId="1076"/>
        <pc:sldMkLst>
          <pc:docMk/>
          <pc:sldMk cId="3098463919" sldId="443"/>
        </pc:sldMkLst>
        <pc:spChg chg="mod">
          <ac:chgData name="Luis Enrique Garrido López" userId="f42cccb0-40a9-4a3e-96fc-13d53be6c365" providerId="ADAL" clId="{20D260AF-BE63-4802-82A7-BEA9A387F53B}" dt="2022-10-13T20:50:06.111" v="4962" actId="1076"/>
          <ac:spMkLst>
            <pc:docMk/>
            <pc:sldMk cId="3098463919" sldId="443"/>
            <ac:spMk id="3" creationId="{E2AB0634-62A0-8E1A-50B2-7103BC91F68F}"/>
          </ac:spMkLst>
        </pc:spChg>
      </pc:sldChg>
      <pc:sldChg chg="modSp add mod">
        <pc:chgData name="Luis Enrique Garrido López" userId="f42cccb0-40a9-4a3e-96fc-13d53be6c365" providerId="ADAL" clId="{20D260AF-BE63-4802-82A7-BEA9A387F53B}" dt="2022-10-13T22:30:48.486" v="5325" actId="20577"/>
        <pc:sldMkLst>
          <pc:docMk/>
          <pc:sldMk cId="1414738323" sldId="444"/>
        </pc:sldMkLst>
        <pc:spChg chg="mod">
          <ac:chgData name="Luis Enrique Garrido López" userId="f42cccb0-40a9-4a3e-96fc-13d53be6c365" providerId="ADAL" clId="{20D260AF-BE63-4802-82A7-BEA9A387F53B}" dt="2022-10-13T22:30:48.486" v="5325" actId="20577"/>
          <ac:spMkLst>
            <pc:docMk/>
            <pc:sldMk cId="1414738323" sldId="444"/>
            <ac:spMk id="3" creationId="{E2AB0634-62A0-8E1A-50B2-7103BC91F68F}"/>
          </ac:spMkLst>
        </pc:spChg>
      </pc:sldChg>
      <pc:sldChg chg="add">
        <pc:chgData name="Luis Enrique Garrido López" userId="f42cccb0-40a9-4a3e-96fc-13d53be6c365" providerId="ADAL" clId="{20D260AF-BE63-4802-82A7-BEA9A387F53B}" dt="2022-10-13T19:16:11.875" v="4750" actId="2890"/>
        <pc:sldMkLst>
          <pc:docMk/>
          <pc:sldMk cId="3328552549" sldId="445"/>
        </pc:sldMkLst>
      </pc:sldChg>
      <pc:sldChg chg="addSp delSp modSp add mod setBg">
        <pc:chgData name="Luis Enrique Garrido López" userId="f42cccb0-40a9-4a3e-96fc-13d53be6c365" providerId="ADAL" clId="{20D260AF-BE63-4802-82A7-BEA9A387F53B}" dt="2022-10-13T20:58:34.229" v="5324" actId="403"/>
        <pc:sldMkLst>
          <pc:docMk/>
          <pc:sldMk cId="1171134953" sldId="446"/>
        </pc:sldMkLst>
        <pc:spChg chg="del">
          <ac:chgData name="Luis Enrique Garrido López" userId="f42cccb0-40a9-4a3e-96fc-13d53be6c365" providerId="ADAL" clId="{20D260AF-BE63-4802-82A7-BEA9A387F53B}" dt="2022-10-13T20:51:51.871" v="4984" actId="478"/>
          <ac:spMkLst>
            <pc:docMk/>
            <pc:sldMk cId="1171134953" sldId="446"/>
            <ac:spMk id="3" creationId="{A9CA9202-F581-3E4A-2CCA-49AEA78BA1D3}"/>
          </ac:spMkLst>
        </pc:spChg>
        <pc:spChg chg="add del">
          <ac:chgData name="Luis Enrique Garrido López" userId="f42cccb0-40a9-4a3e-96fc-13d53be6c365" providerId="ADAL" clId="{20D260AF-BE63-4802-82A7-BEA9A387F53B}" dt="2022-10-13T20:51:18.514" v="4971" actId="22"/>
          <ac:spMkLst>
            <pc:docMk/>
            <pc:sldMk cId="1171134953" sldId="446"/>
            <ac:spMk id="5" creationId="{BD7A7141-DC69-84D4-2242-0B91C2215F87}"/>
          </ac:spMkLst>
        </pc:spChg>
        <pc:graphicFrameChg chg="add mod modGraphic">
          <ac:chgData name="Luis Enrique Garrido López" userId="f42cccb0-40a9-4a3e-96fc-13d53be6c365" providerId="ADAL" clId="{20D260AF-BE63-4802-82A7-BEA9A387F53B}" dt="2022-10-13T20:58:34.229" v="5324" actId="403"/>
          <ac:graphicFrameMkLst>
            <pc:docMk/>
            <pc:sldMk cId="1171134953" sldId="446"/>
            <ac:graphicFrameMk id="8" creationId="{0EC0E668-9AC5-28C7-9798-576D221E65C0}"/>
          </ac:graphicFrameMkLst>
        </pc:graphicFrameChg>
        <pc:picChg chg="del">
          <ac:chgData name="Luis Enrique Garrido López" userId="f42cccb0-40a9-4a3e-96fc-13d53be6c365" providerId="ADAL" clId="{20D260AF-BE63-4802-82A7-BEA9A387F53B}" dt="2022-10-13T20:51:06.295" v="4969" actId="478"/>
          <ac:picMkLst>
            <pc:docMk/>
            <pc:sldMk cId="1171134953" sldId="446"/>
            <ac:picMk id="2" creationId="{ED97EB77-E2A1-5DF0-8AA2-2B92483E2F8E}"/>
          </ac:picMkLst>
        </pc:picChg>
        <pc:picChg chg="add del mod">
          <ac:chgData name="Luis Enrique Garrido López" userId="f42cccb0-40a9-4a3e-96fc-13d53be6c365" providerId="ADAL" clId="{20D260AF-BE63-4802-82A7-BEA9A387F53B}" dt="2022-10-13T20:57:32.124" v="5280" actId="478"/>
          <ac:picMkLst>
            <pc:docMk/>
            <pc:sldMk cId="1171134953" sldId="446"/>
            <ac:picMk id="7" creationId="{D74AFFF4-B14F-98EB-592E-A891689AD481}"/>
          </ac:picMkLst>
        </pc:picChg>
      </pc:sldChg>
    </pc:docChg>
  </pc:docChgLst>
  <pc:docChgLst>
    <pc:chgData name="Erik Villegas" userId="a524b9c6-de41-453d-af2f-2d65506406ba" providerId="ADAL" clId="{1E66C836-14E6-440B-A0D9-A98F9F3845A5}"/>
    <pc:docChg chg="modSld">
      <pc:chgData name="Erik Villegas" userId="a524b9c6-de41-453d-af2f-2d65506406ba" providerId="ADAL" clId="{1E66C836-14E6-440B-A0D9-A98F9F3845A5}" dt="2022-10-03T14:04:02.445" v="0" actId="14100"/>
      <pc:docMkLst>
        <pc:docMk/>
      </pc:docMkLst>
      <pc:sldChg chg="modSp mod">
        <pc:chgData name="Erik Villegas" userId="a524b9c6-de41-453d-af2f-2d65506406ba" providerId="ADAL" clId="{1E66C836-14E6-440B-A0D9-A98F9F3845A5}" dt="2022-10-03T14:04:02.445" v="0" actId="14100"/>
        <pc:sldMkLst>
          <pc:docMk/>
          <pc:sldMk cId="3192288596" sldId="267"/>
        </pc:sldMkLst>
        <pc:spChg chg="mod">
          <ac:chgData name="Erik Villegas" userId="a524b9c6-de41-453d-af2f-2d65506406ba" providerId="ADAL" clId="{1E66C836-14E6-440B-A0D9-A98F9F3845A5}" dt="2022-10-03T14:04:02.445" v="0" actId="14100"/>
          <ac:spMkLst>
            <pc:docMk/>
            <pc:sldMk cId="3192288596" sldId="267"/>
            <ac:spMk id="2" creationId="{86CD7741-51AB-6C85-4F65-717C81BB737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Patrón de fondo&#10;&#10;Descripción generada automáticamente">
            <a:extLst>
              <a:ext uri="{FF2B5EF4-FFF2-40B4-BE49-F238E27FC236}">
                <a16:creationId xmlns:a16="http://schemas.microsoft.com/office/drawing/2014/main" id="{E6EBDC9E-567F-4B28-5C2B-47C7F83AA7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492E32C9-8664-15DA-FC88-28B4F1A8F2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579" y="0"/>
            <a:ext cx="2009833" cy="738909"/>
          </a:xfrm>
          <a:prstGeom prst="rect">
            <a:avLst/>
          </a:prstGeom>
        </p:spPr>
      </p:pic>
      <p:pic>
        <p:nvPicPr>
          <p:cNvPr id="9" name="Picture 10" descr="Icon&#10;&#10;Description automatically generated">
            <a:extLst>
              <a:ext uri="{FF2B5EF4-FFF2-40B4-BE49-F238E27FC236}">
                <a16:creationId xmlns:a16="http://schemas.microsoft.com/office/drawing/2014/main" id="{69BFCD5E-408E-0AD6-155D-9E9E6C6BEB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62" b="89372" l="9743" r="45790">
                        <a14:foregroundMark x1="12804" y1="34300" x2="12804" y2="34300"/>
                        <a14:foregroundMark x1="14683" y1="50725" x2="14683" y2="50725"/>
                        <a14:foregroundMark x1="19833" y1="51208" x2="19833" y2="51208"/>
                        <a14:foregroundMark x1="21642" y1="35266" x2="21642" y2="35266"/>
                        <a14:foregroundMark x1="30480" y1="46377" x2="30480" y2="46377"/>
                        <a14:foregroundMark x1="32011" y1="39130" x2="32011" y2="39130"/>
                        <a14:foregroundMark x1="30619" y1="25604" x2="30619" y2="25604"/>
                        <a14:foregroundMark x1="35351" y1="41063" x2="35351" y2="41063"/>
                        <a14:foregroundMark x1="37926" y1="42512" x2="37926" y2="42512"/>
                        <a14:foregroundMark x1="41127" y1="40580" x2="41127" y2="40580"/>
                        <a14:foregroundMark x1="44259" y1="42029" x2="44259" y2="42029"/>
                        <a14:foregroundMark x1="44259" y1="27536" x2="44259" y2="27536"/>
                        <a14:foregroundMark x1="45859" y1="34300" x2="45859" y2="34300"/>
                        <a14:foregroundMark x1="9743" y1="37681" x2="9743" y2="37681"/>
                        <a14:foregroundMark x1="24217" y1="34783" x2="24217" y2="34783"/>
                        <a14:backgroundMark x1="14266" y1="64251" x2="14266" y2="64251"/>
                        <a14:backgroundMark x1="15866" y1="48792" x2="15866" y2="487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97" r="53428" b="24524"/>
          <a:stretch/>
        </p:blipFill>
        <p:spPr>
          <a:xfrm>
            <a:off x="8454575" y="5614856"/>
            <a:ext cx="3259016" cy="92818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310AC6C-0D4D-13BF-DCF8-FE884F49C36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58970" y="3846846"/>
            <a:ext cx="5722989" cy="1196679"/>
          </a:xfrm>
          <a:ln>
            <a:noFill/>
          </a:ln>
        </p:spPr>
        <p:txBody>
          <a:bodyPr anchor="ctr">
            <a:normAutofit/>
          </a:bodyPr>
          <a:lstStyle>
            <a:lvl1pPr algn="r">
              <a:defRPr sz="3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s-ES" dirty="0"/>
              <a:t>Haga clic para modificar texto</a:t>
            </a:r>
            <a:endParaRPr lang="es-MX" dirty="0"/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7DF94D6A-774D-4812-1C9A-DFA3A19F22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46694" y="5052249"/>
            <a:ext cx="3535266" cy="495300"/>
          </a:xfrm>
        </p:spPr>
        <p:txBody>
          <a:bodyPr>
            <a:noAutofit/>
          </a:bodyPr>
          <a:lstStyle>
            <a:lvl1pPr marL="0" indent="0" algn="r">
              <a:buNone/>
              <a:defRPr sz="2400" b="0">
                <a:solidFill>
                  <a:srgbClr val="FF1F85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s-ES" dirty="0"/>
              <a:t>Haga clic para modificar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0705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5FD9CB-2921-ECAC-E2EE-5420FEC42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323A30-DF41-F6BE-F7FB-F4ADEEF164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9BE3B5C-7397-DE9E-018B-C5111C7C68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1946EC1-9BA1-EF35-9CC6-7CCBCB26FA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DD9409D-FC03-C39E-147B-35DFB4F2CB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1950BD8-63DC-77EC-7C65-8E17DC7F3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CBD64-3BB3-47A2-B088-001D8147B8EB}" type="datetimeFigureOut">
              <a:rPr lang="es-MX" smtClean="0"/>
              <a:t>20/10/2022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CC7DA9C-455D-2147-0D0A-71777058E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439AF8F-9715-5167-5651-48DC1D2E1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87C4E-7AC0-4222-8F45-945232A4A1D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2480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9FE2DC-46F8-1CD0-4C0E-5A95C426D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EA1F424-DAB3-3CDC-2CFA-525BADA59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CBD64-3BB3-47A2-B088-001D8147B8EB}" type="datetimeFigureOut">
              <a:rPr lang="es-MX" smtClean="0"/>
              <a:t>20/10/2022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C95839D-0D4A-DA5E-7612-54ADDA4EF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3B17BBC-5D30-3862-1EA0-084CD0EA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87C4E-7AC0-4222-8F45-945232A4A1D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223876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AEBA80-DB13-D510-CC1A-C46FCFEC2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D2D875-9DA8-E4BB-AD01-90628DA55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F3D7182-B78B-24E2-B6C6-156F48F432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7E47D2B-2993-8F43-696D-9BE8BC069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CBD64-3BB3-47A2-B088-001D8147B8EB}" type="datetimeFigureOut">
              <a:rPr lang="es-MX" smtClean="0"/>
              <a:t>20/10/2022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CE7F6E2-5A0B-AF51-E10A-23D9C3D4F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36A0091-0AE2-F5F8-7D14-63FE9650F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87C4E-7AC0-4222-8F45-945232A4A1D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27071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553850-9D0D-B223-E2A4-019D8DFAA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7EBD59A-109A-E511-EDBB-8937F5C6CA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0C17ABA-7627-6A9E-7211-64AE40AA22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1C504D2-21AE-7747-827B-A6E9076E9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CBD64-3BB3-47A2-B088-001D8147B8EB}" type="datetimeFigureOut">
              <a:rPr lang="es-MX" smtClean="0"/>
              <a:t>20/10/2022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6ECA06E-7286-1DD9-08AB-5939B4B7A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D9EB6BB-514E-AB7D-4F4B-99914D0CC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87C4E-7AC0-4222-8F45-945232A4A1D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264168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45DEFF-2075-D09D-C392-48771AF82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5C69D92-6D74-1F21-B7C1-25C36CDC24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CAB324-2F7C-8068-1D61-46FD66D9F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CBD64-3BB3-47A2-B088-001D8147B8EB}" type="datetimeFigureOut">
              <a:rPr lang="es-MX" smtClean="0"/>
              <a:t>20/10/2022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219ED9-10C4-9E2C-6DF7-A2C006BCB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126E3E-F2EA-FECF-6AF2-35647E293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87C4E-7AC0-4222-8F45-945232A4A1D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275520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3A19194-FF4E-DE9C-98AC-245826FF94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BA6419B-0A79-6DC3-86D6-E836EDE322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E742BDE-C4E3-E24E-A35C-3BCF747A1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CBD64-3BB3-47A2-B088-001D8147B8EB}" type="datetimeFigureOut">
              <a:rPr lang="es-MX" smtClean="0"/>
              <a:t>20/10/2022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74BAA72-B17B-4EA0-F0CC-677E6F744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DC889E-7CC6-DBDF-322D-A39D22BF0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87C4E-7AC0-4222-8F45-945232A4A1D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75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rgbClr val="4536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6536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 blanco">
    <p:bg>
      <p:bgPr>
        <a:solidFill>
          <a:srgbClr val="4536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AEA66-D4D9-DEB5-B2B5-B06111860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734" y="2482548"/>
            <a:ext cx="3708160" cy="1880074"/>
          </a:xfrm>
        </p:spPr>
        <p:txBody>
          <a:bodyPr>
            <a:noAutofit/>
          </a:bodyPr>
          <a:lstStyle>
            <a:lvl1pPr algn="r">
              <a:defRPr sz="4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s-ES" dirty="0"/>
              <a:t>Haga clic para modificar el estilo</a:t>
            </a:r>
            <a:endParaRPr lang="es-MX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7B612929-7030-F596-08A3-EA26F15A36A2}"/>
              </a:ext>
            </a:extLst>
          </p:cNvPr>
          <p:cNvCxnSpPr>
            <a:cxnSpLocks/>
          </p:cNvCxnSpPr>
          <p:nvPr userDrawn="1"/>
        </p:nvCxnSpPr>
        <p:spPr>
          <a:xfrm>
            <a:off x="4640366" y="1431415"/>
            <a:ext cx="0" cy="3982341"/>
          </a:xfrm>
          <a:prstGeom prst="line">
            <a:avLst/>
          </a:prstGeom>
          <a:ln w="28575">
            <a:solidFill>
              <a:srgbClr val="FF1F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EEADDD9-3C9D-4285-B2F3-01FBC6677E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123" y="1256232"/>
            <a:ext cx="6049963" cy="4341263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2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7" name="Imagen 6" descr="Logotipo&#10;&#10;Descripción generada automáticamente">
            <a:extLst>
              <a:ext uri="{FF2B5EF4-FFF2-40B4-BE49-F238E27FC236}">
                <a16:creationId xmlns:a16="http://schemas.microsoft.com/office/drawing/2014/main" id="{B1A80495-C4B5-3F42-9261-92FB252F03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579" y="0"/>
            <a:ext cx="2009833" cy="73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331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4B2A1B-3093-50C2-B884-181CD3838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64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FF1F85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s-ES" dirty="0"/>
              <a:t>Haga clic para modificar el estilo de título del 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9E11D0-F46E-2943-B2EE-73341E1A2B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196411"/>
            <a:ext cx="10515599" cy="4980552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79ABB4F-5F3E-8208-AF81-09E3FA88B9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" y="6492875"/>
            <a:ext cx="12192000" cy="370896"/>
          </a:xfrm>
          <a:prstGeom prst="rect">
            <a:avLst/>
          </a:prstGeom>
        </p:spPr>
      </p:pic>
      <p:pic>
        <p:nvPicPr>
          <p:cNvPr id="10" name="Picture 10" descr="Icon&#10;&#10;Description automatically generated">
            <a:extLst>
              <a:ext uri="{FF2B5EF4-FFF2-40B4-BE49-F238E27FC236}">
                <a16:creationId xmlns:a16="http://schemas.microsoft.com/office/drawing/2014/main" id="{25FE1B1E-F855-9270-38B4-3B210B0049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62" b="89372" l="9743" r="45790">
                        <a14:foregroundMark x1="12804" y1="34300" x2="12804" y2="34300"/>
                        <a14:foregroundMark x1="14683" y1="50725" x2="14683" y2="50725"/>
                        <a14:foregroundMark x1="19833" y1="51208" x2="19833" y2="51208"/>
                        <a14:foregroundMark x1="21642" y1="35266" x2="21642" y2="35266"/>
                        <a14:foregroundMark x1="30480" y1="46377" x2="30480" y2="46377"/>
                        <a14:foregroundMark x1="32011" y1="39130" x2="32011" y2="39130"/>
                        <a14:foregroundMark x1="30619" y1="25604" x2="30619" y2="25604"/>
                        <a14:foregroundMark x1="35351" y1="41063" x2="35351" y2="41063"/>
                        <a14:foregroundMark x1="37926" y1="42512" x2="37926" y2="42512"/>
                        <a14:foregroundMark x1="41127" y1="40580" x2="41127" y2="40580"/>
                        <a14:foregroundMark x1="44259" y1="42029" x2="44259" y2="42029"/>
                        <a14:foregroundMark x1="44259" y1="27536" x2="44259" y2="27536"/>
                        <a14:foregroundMark x1="45859" y1="34300" x2="45859" y2="34300"/>
                        <a14:foregroundMark x1="9743" y1="37681" x2="9743" y2="37681"/>
                        <a14:foregroundMark x1="24217" y1="34783" x2="24217" y2="34783"/>
                        <a14:backgroundMark x1="14266" y1="64251" x2="14266" y2="64251"/>
                        <a14:backgroundMark x1="15866" y1="48792" x2="15866" y2="487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97" r="53428" b="24524"/>
          <a:stretch/>
        </p:blipFill>
        <p:spPr>
          <a:xfrm>
            <a:off x="10898672" y="6514431"/>
            <a:ext cx="1150898" cy="32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5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Imagen que contiene Forma&#10;&#10;Descripción generada automáticamente">
            <a:extLst>
              <a:ext uri="{FF2B5EF4-FFF2-40B4-BE49-F238E27FC236}">
                <a16:creationId xmlns:a16="http://schemas.microsoft.com/office/drawing/2014/main" id="{1A6254E3-BAF4-A07A-D094-004DEF18C4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1734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F52D6C7-7F27-800A-EF16-93D9CE500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61" y="1632826"/>
            <a:ext cx="3170490" cy="2852737"/>
          </a:xfrm>
        </p:spPr>
        <p:txBody>
          <a:bodyPr anchor="ctr">
            <a:noAutofit/>
          </a:bodyPr>
          <a:lstStyle>
            <a:lvl1pPr>
              <a:defRPr sz="3600">
                <a:solidFill>
                  <a:srgbClr val="FF1F85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EAFE8C2-25C2-8235-8804-8843B47AC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41264" y="717847"/>
            <a:ext cx="7357929" cy="5503491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60327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D71B04-3D3A-EEBB-9264-CC0C07F7F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2074"/>
            <a:ext cx="10515600" cy="1325563"/>
          </a:xfrm>
        </p:spPr>
        <p:txBody>
          <a:bodyPr>
            <a:normAutofit/>
          </a:bodyPr>
          <a:lstStyle>
            <a:lvl1pPr algn="ctr">
              <a:defRPr sz="3600">
                <a:solidFill>
                  <a:srgbClr val="FF1F85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3018D7-3AE7-D0BD-0FA9-B496C8377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38856"/>
            <a:ext cx="10515600" cy="2938107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D772A87F-7F10-8DE1-84A0-C2DAEB05260A}"/>
              </a:ext>
            </a:extLst>
          </p:cNvPr>
          <p:cNvGrpSpPr/>
          <p:nvPr userDrawn="1"/>
        </p:nvGrpSpPr>
        <p:grpSpPr>
          <a:xfrm>
            <a:off x="10143859" y="365125"/>
            <a:ext cx="1657884" cy="411726"/>
            <a:chOff x="9272187" y="360569"/>
            <a:chExt cx="2580830" cy="640935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0F3D37E0-DC55-93ED-ED26-4CE2DC7610EA}"/>
                </a:ext>
              </a:extLst>
            </p:cNvPr>
            <p:cNvSpPr/>
            <p:nvPr userDrawn="1"/>
          </p:nvSpPr>
          <p:spPr>
            <a:xfrm>
              <a:off x="9272187" y="360570"/>
              <a:ext cx="2580830" cy="640934"/>
            </a:xfrm>
            <a:prstGeom prst="rect">
              <a:avLst/>
            </a:prstGeom>
            <a:solidFill>
              <a:srgbClr val="45366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9" name="Picture 10" descr="Icon&#10;&#10;Description automatically generated">
              <a:extLst>
                <a:ext uri="{FF2B5EF4-FFF2-40B4-BE49-F238E27FC236}">
                  <a16:creationId xmlns:a16="http://schemas.microsoft.com/office/drawing/2014/main" id="{FA57AA1E-B6C6-D4F3-55B5-6F76C037102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662" b="89372" l="9743" r="45790">
                          <a14:foregroundMark x1="12804" y1="34300" x2="12804" y2="34300"/>
                          <a14:foregroundMark x1="14683" y1="50725" x2="14683" y2="50725"/>
                          <a14:foregroundMark x1="19833" y1="51208" x2="19833" y2="51208"/>
                          <a14:foregroundMark x1="21642" y1="35266" x2="21642" y2="35266"/>
                          <a14:foregroundMark x1="30480" y1="46377" x2="30480" y2="46377"/>
                          <a14:foregroundMark x1="32011" y1="39130" x2="32011" y2="39130"/>
                          <a14:foregroundMark x1="30619" y1="25604" x2="30619" y2="25604"/>
                          <a14:foregroundMark x1="35351" y1="41063" x2="35351" y2="41063"/>
                          <a14:foregroundMark x1="37926" y1="42512" x2="37926" y2="42512"/>
                          <a14:foregroundMark x1="41127" y1="40580" x2="41127" y2="40580"/>
                          <a14:foregroundMark x1="44259" y1="42029" x2="44259" y2="42029"/>
                          <a14:foregroundMark x1="44259" y1="27536" x2="44259" y2="27536"/>
                          <a14:foregroundMark x1="45859" y1="34300" x2="45859" y2="34300"/>
                          <a14:foregroundMark x1="9743" y1="37681" x2="9743" y2="37681"/>
                          <a14:foregroundMark x1="24217" y1="34783" x2="24217" y2="34783"/>
                          <a14:backgroundMark x1="14266" y1="64251" x2="14266" y2="64251"/>
                          <a14:backgroundMark x1="15866" y1="48792" x2="15866" y2="4879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7" r="53428" b="24524"/>
            <a:stretch/>
          </p:blipFill>
          <p:spPr>
            <a:xfrm>
              <a:off x="9480070" y="360569"/>
              <a:ext cx="2250426" cy="6409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2080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D71B04-3D3A-EEBB-9264-CC0C07F7F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6767"/>
            <a:ext cx="10515600" cy="991861"/>
          </a:xfrm>
        </p:spPr>
        <p:txBody>
          <a:bodyPr>
            <a:normAutofit/>
          </a:bodyPr>
          <a:lstStyle>
            <a:lvl1pPr algn="ctr">
              <a:defRPr sz="3600">
                <a:solidFill>
                  <a:srgbClr val="FF1F85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3018D7-3AE7-D0BD-0FA9-B496C8377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0612"/>
            <a:ext cx="10515600" cy="4180140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D772A87F-7F10-8DE1-84A0-C2DAEB05260A}"/>
              </a:ext>
            </a:extLst>
          </p:cNvPr>
          <p:cNvGrpSpPr/>
          <p:nvPr userDrawn="1"/>
        </p:nvGrpSpPr>
        <p:grpSpPr>
          <a:xfrm>
            <a:off x="10143859" y="365125"/>
            <a:ext cx="1657884" cy="411726"/>
            <a:chOff x="9272187" y="360569"/>
            <a:chExt cx="2580830" cy="640935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0F3D37E0-DC55-93ED-ED26-4CE2DC7610EA}"/>
                </a:ext>
              </a:extLst>
            </p:cNvPr>
            <p:cNvSpPr/>
            <p:nvPr userDrawn="1"/>
          </p:nvSpPr>
          <p:spPr>
            <a:xfrm>
              <a:off x="9272187" y="360570"/>
              <a:ext cx="2580830" cy="640934"/>
            </a:xfrm>
            <a:prstGeom prst="rect">
              <a:avLst/>
            </a:prstGeom>
            <a:solidFill>
              <a:srgbClr val="45366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9" name="Picture 10" descr="Icon&#10;&#10;Description automatically generated">
              <a:extLst>
                <a:ext uri="{FF2B5EF4-FFF2-40B4-BE49-F238E27FC236}">
                  <a16:creationId xmlns:a16="http://schemas.microsoft.com/office/drawing/2014/main" id="{FA57AA1E-B6C6-D4F3-55B5-6F76C037102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662" b="89372" l="9743" r="45790">
                          <a14:foregroundMark x1="12804" y1="34300" x2="12804" y2="34300"/>
                          <a14:foregroundMark x1="14683" y1="50725" x2="14683" y2="50725"/>
                          <a14:foregroundMark x1="19833" y1="51208" x2="19833" y2="51208"/>
                          <a14:foregroundMark x1="21642" y1="35266" x2="21642" y2="35266"/>
                          <a14:foregroundMark x1="30480" y1="46377" x2="30480" y2="46377"/>
                          <a14:foregroundMark x1="32011" y1="39130" x2="32011" y2="39130"/>
                          <a14:foregroundMark x1="30619" y1="25604" x2="30619" y2="25604"/>
                          <a14:foregroundMark x1="35351" y1="41063" x2="35351" y2="41063"/>
                          <a14:foregroundMark x1="37926" y1="42512" x2="37926" y2="42512"/>
                          <a14:foregroundMark x1="41127" y1="40580" x2="41127" y2="40580"/>
                          <a14:foregroundMark x1="44259" y1="42029" x2="44259" y2="42029"/>
                          <a14:foregroundMark x1="44259" y1="27536" x2="44259" y2="27536"/>
                          <a14:foregroundMark x1="45859" y1="34300" x2="45859" y2="34300"/>
                          <a14:foregroundMark x1="9743" y1="37681" x2="9743" y2="37681"/>
                          <a14:foregroundMark x1="24217" y1="34783" x2="24217" y2="34783"/>
                          <a14:backgroundMark x1="14266" y1="64251" x2="14266" y2="64251"/>
                          <a14:backgroundMark x1="15866" y1="48792" x2="15866" y2="4879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7" r="53428" b="24524"/>
            <a:stretch/>
          </p:blipFill>
          <p:spPr>
            <a:xfrm>
              <a:off x="9480070" y="360569"/>
              <a:ext cx="2250426" cy="6409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0594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Encabezado de sección">
    <p:bg>
      <p:bgPr>
        <a:solidFill>
          <a:srgbClr val="4536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52D6C7-7F27-800A-EF16-93D9CE500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EAFE8C2-25C2-8235-8804-8843B47AC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1F85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60063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Encabezado de sección">
    <p:bg>
      <p:bgPr>
        <a:solidFill>
          <a:srgbClr val="4536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atrón de fondo&#10;&#10;Descripción generada automáticamente">
            <a:extLst>
              <a:ext uri="{FF2B5EF4-FFF2-40B4-BE49-F238E27FC236}">
                <a16:creationId xmlns:a16="http://schemas.microsoft.com/office/drawing/2014/main" id="{51C9A031-BE96-422F-DED7-0BDE8208E4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" y="0"/>
            <a:ext cx="12171734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F52D6C7-7F27-800A-EF16-93D9CE500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740" y="2171211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EAFE8C2-25C2-8235-8804-8843B47AC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4740" y="5050936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1F85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72332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F86575D-6E5D-8660-8EF1-D41423598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E4BA02D-A7FF-7B3D-8460-B81EA3352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91148D-8075-0E73-DC86-7744B84024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CBD64-3BB3-47A2-B088-001D8147B8EB}" type="datetimeFigureOut">
              <a:rPr lang="es-MX" smtClean="0"/>
              <a:t>20/10/2022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82653B-9781-B430-97BB-EFF7BE0E68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92CD93-524C-4C46-0098-5B2200B840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87C4E-7AC0-4222-8F45-945232A4A1D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92427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1" r:id="rId3"/>
    <p:sldLayoutId id="2147483652" r:id="rId4"/>
    <p:sldLayoutId id="2147483651" r:id="rId5"/>
    <p:sldLayoutId id="2147483650" r:id="rId6"/>
    <p:sldLayoutId id="2147483663" r:id="rId7"/>
    <p:sldLayoutId id="2147483660" r:id="rId8"/>
    <p:sldLayoutId id="2147483662" r:id="rId9"/>
    <p:sldLayoutId id="2147483653" r:id="rId10"/>
    <p:sldLayoutId id="2147483654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24.sv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ml.azure.com/" TargetMode="Externa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forms.office.com/r/tA5LmjHJxP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aka.ms/MagIAJuvenil/Sesion4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svg"/><Relationship Id="rId7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D5FA1A-A185-883C-FCAF-C9D13409CA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54582" y="3939460"/>
            <a:ext cx="7527378" cy="1196679"/>
          </a:xfrm>
        </p:spPr>
        <p:txBody>
          <a:bodyPr>
            <a:normAutofit fontScale="90000"/>
          </a:bodyPr>
          <a:lstStyle/>
          <a:p>
            <a:r>
              <a:rPr lang="es-MX" dirty="0"/>
              <a:t>Introducción al aprendizaje automático: </a:t>
            </a:r>
            <a:br>
              <a:rPr lang="es-MX" dirty="0"/>
            </a:br>
            <a:r>
              <a:rPr lang="es-MX" dirty="0"/>
              <a:t>	Ejercicio práctico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34E0EB8-9F51-D62D-3D43-3F977D335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 dirty="0"/>
              <a:t>Sesión 04</a:t>
            </a:r>
          </a:p>
        </p:txBody>
      </p:sp>
    </p:spTree>
    <p:extLst>
      <p:ext uri="{BB962C8B-B14F-4D97-AF65-F5344CB8AC3E}">
        <p14:creationId xmlns:p14="http://schemas.microsoft.com/office/powerpoint/2010/main" val="3328552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/>
              <a:t>Probar el modelo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2E6F9676-FB15-C4D1-7BC5-D2323714D0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698" y="1064794"/>
            <a:ext cx="10515599" cy="117767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MX" sz="2400"/>
              <a:t>En este paso, utilizamos el 30% dedicado a pruebas, con ello podremos observar y asegurarnos que nuestro modelo se comporte de la manera en la que esperamos.</a:t>
            </a:r>
            <a:endParaRPr lang="es-MX" sz="2400" b="0" i="0">
              <a:effectLst/>
            </a:endParaRPr>
          </a:p>
        </p:txBody>
      </p:sp>
      <p:pic>
        <p:nvPicPr>
          <p:cNvPr id="3" name="Gráfico 2" descr="Left Brain con relleno sólido">
            <a:extLst>
              <a:ext uri="{FF2B5EF4-FFF2-40B4-BE49-F238E27FC236}">
                <a16:creationId xmlns:a16="http://schemas.microsoft.com/office/drawing/2014/main" id="{D9FF8233-DA1E-9FF7-5173-F286105B1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5234" y="2775510"/>
            <a:ext cx="2226869" cy="2226869"/>
          </a:xfrm>
          <a:prstGeom prst="rect">
            <a:avLst/>
          </a:prstGeom>
        </p:spPr>
      </p:pic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D6106E73-26B9-DBB2-D5A9-84779B6C0502}"/>
              </a:ext>
            </a:extLst>
          </p:cNvPr>
          <p:cNvSpPr/>
          <p:nvPr/>
        </p:nvSpPr>
        <p:spPr>
          <a:xfrm>
            <a:off x="4142099" y="3625742"/>
            <a:ext cx="713064" cy="526409"/>
          </a:xfrm>
          <a:prstGeom prst="rightArrow">
            <a:avLst/>
          </a:prstGeom>
          <a:solidFill>
            <a:srgbClr val="453668"/>
          </a:solidFill>
          <a:ln>
            <a:solidFill>
              <a:srgbClr val="4536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C0C15A1-B9E5-8FA0-6B5F-938AB17CBE64}"/>
              </a:ext>
            </a:extLst>
          </p:cNvPr>
          <p:cNvSpPr txBox="1"/>
          <p:nvPr/>
        </p:nvSpPr>
        <p:spPr>
          <a:xfrm>
            <a:off x="5189157" y="5002379"/>
            <a:ext cx="2619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/>
              <a:t>Modelo entrenado</a:t>
            </a:r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6C6FE662-B9AB-500E-8C85-53EF0F7F5FCD}"/>
              </a:ext>
            </a:extLst>
          </p:cNvPr>
          <p:cNvSpPr/>
          <p:nvPr/>
        </p:nvSpPr>
        <p:spPr>
          <a:xfrm>
            <a:off x="7991172" y="3625741"/>
            <a:ext cx="713064" cy="526409"/>
          </a:xfrm>
          <a:prstGeom prst="rightArrow">
            <a:avLst/>
          </a:prstGeom>
          <a:solidFill>
            <a:srgbClr val="453668"/>
          </a:solidFill>
          <a:ln>
            <a:solidFill>
              <a:srgbClr val="4536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Gráfico 7" descr="Ant con relleno sólido">
            <a:extLst>
              <a:ext uri="{FF2B5EF4-FFF2-40B4-BE49-F238E27FC236}">
                <a16:creationId xmlns:a16="http://schemas.microsoft.com/office/drawing/2014/main" id="{161A9687-2709-5188-00F2-D2540A04F2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3711" y="3342423"/>
            <a:ext cx="1299321" cy="1299321"/>
          </a:xfrm>
          <a:prstGeom prst="rect">
            <a:avLst/>
          </a:prstGeom>
        </p:spPr>
      </p:pic>
      <p:pic>
        <p:nvPicPr>
          <p:cNvPr id="9" name="Gráfico 8" descr="Ant con relleno sólido">
            <a:extLst>
              <a:ext uri="{FF2B5EF4-FFF2-40B4-BE49-F238E27FC236}">
                <a16:creationId xmlns:a16="http://schemas.microsoft.com/office/drawing/2014/main" id="{1C82E955-E250-8D72-BFB7-DFDBC037B7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0864" y="2935160"/>
            <a:ext cx="1299321" cy="1299321"/>
          </a:xfrm>
          <a:prstGeom prst="rect">
            <a:avLst/>
          </a:prstGeom>
        </p:spPr>
      </p:pic>
      <p:pic>
        <p:nvPicPr>
          <p:cNvPr id="10" name="Gráfico 9" descr="Ant con relleno sólido">
            <a:extLst>
              <a:ext uri="{FF2B5EF4-FFF2-40B4-BE49-F238E27FC236}">
                <a16:creationId xmlns:a16="http://schemas.microsoft.com/office/drawing/2014/main" id="{D9BBB50C-6E16-1B08-05B8-7DAD6C8F60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31330" y="4173196"/>
            <a:ext cx="1299321" cy="1299321"/>
          </a:xfrm>
          <a:prstGeom prst="rect">
            <a:avLst/>
          </a:prstGeom>
        </p:spPr>
      </p:pic>
      <p:pic>
        <p:nvPicPr>
          <p:cNvPr id="13" name="Gráfico 12" descr="Badge 1 con relleno sólido">
            <a:extLst>
              <a:ext uri="{FF2B5EF4-FFF2-40B4-BE49-F238E27FC236}">
                <a16:creationId xmlns:a16="http://schemas.microsoft.com/office/drawing/2014/main" id="{C98EBFB8-D5AF-A21D-28CD-A16B3999F4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37338" y="2554112"/>
            <a:ext cx="555529" cy="555529"/>
          </a:xfrm>
          <a:prstGeom prst="rect">
            <a:avLst/>
          </a:prstGeom>
        </p:spPr>
      </p:pic>
      <p:pic>
        <p:nvPicPr>
          <p:cNvPr id="15" name="Gráfico 14" descr="Badge con relleno sólido">
            <a:extLst>
              <a:ext uri="{FF2B5EF4-FFF2-40B4-BE49-F238E27FC236}">
                <a16:creationId xmlns:a16="http://schemas.microsoft.com/office/drawing/2014/main" id="{6E742477-518E-B76A-0C0F-32931FCB1F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47097" y="2873471"/>
            <a:ext cx="555529" cy="555529"/>
          </a:xfrm>
          <a:prstGeom prst="rect">
            <a:avLst/>
          </a:prstGeom>
        </p:spPr>
      </p:pic>
      <p:pic>
        <p:nvPicPr>
          <p:cNvPr id="17" name="Gráfico 16" descr="Badge 3 con relleno sólido">
            <a:extLst>
              <a:ext uri="{FF2B5EF4-FFF2-40B4-BE49-F238E27FC236}">
                <a16:creationId xmlns:a16="http://schemas.microsoft.com/office/drawing/2014/main" id="{F5DAF261-AB48-1822-F9CE-005F923985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52886" y="5277484"/>
            <a:ext cx="555529" cy="555529"/>
          </a:xfrm>
          <a:prstGeom prst="rect">
            <a:avLst/>
          </a:prstGeom>
        </p:spPr>
      </p:pic>
      <p:pic>
        <p:nvPicPr>
          <p:cNvPr id="18" name="Gráfico 17" descr="Badge 1 con relleno sólido">
            <a:extLst>
              <a:ext uri="{FF2B5EF4-FFF2-40B4-BE49-F238E27FC236}">
                <a16:creationId xmlns:a16="http://schemas.microsoft.com/office/drawing/2014/main" id="{85020288-D4C2-64CC-F828-B6E9019031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84061" y="2816572"/>
            <a:ext cx="555529" cy="555529"/>
          </a:xfrm>
          <a:prstGeom prst="rect">
            <a:avLst/>
          </a:prstGeom>
        </p:spPr>
      </p:pic>
      <p:pic>
        <p:nvPicPr>
          <p:cNvPr id="19" name="Gráfico 18" descr="Badge con relleno sólido">
            <a:extLst>
              <a:ext uri="{FF2B5EF4-FFF2-40B4-BE49-F238E27FC236}">
                <a16:creationId xmlns:a16="http://schemas.microsoft.com/office/drawing/2014/main" id="{58AAAE17-16D4-B154-A4A5-B6A4CA648D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84061" y="3694832"/>
            <a:ext cx="555529" cy="555529"/>
          </a:xfrm>
          <a:prstGeom prst="rect">
            <a:avLst/>
          </a:prstGeom>
        </p:spPr>
      </p:pic>
      <p:pic>
        <p:nvPicPr>
          <p:cNvPr id="20" name="Gráfico 19" descr="Badge 3 con relleno sólido">
            <a:extLst>
              <a:ext uri="{FF2B5EF4-FFF2-40B4-BE49-F238E27FC236}">
                <a16:creationId xmlns:a16="http://schemas.microsoft.com/office/drawing/2014/main" id="{14A22184-A297-CE95-6465-936BFE7BDDE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84061" y="4571118"/>
            <a:ext cx="555529" cy="555529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CEAD650C-5BF5-2745-F95B-DDAB16349F2B}"/>
              </a:ext>
            </a:extLst>
          </p:cNvPr>
          <p:cNvSpPr txBox="1"/>
          <p:nvPr/>
        </p:nvSpPr>
        <p:spPr>
          <a:xfrm>
            <a:off x="9989107" y="3772541"/>
            <a:ext cx="774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>
                <a:latin typeface="Segoe UI" panose="020B0502040204020203" pitchFamily="34" charset="0"/>
                <a:cs typeface="Segoe UI" panose="020B0502040204020203" pitchFamily="34" charset="0"/>
              </a:rPr>
              <a:t>Bala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39EBF90-8C7E-C432-B769-37DDE18D9555}"/>
              </a:ext>
            </a:extLst>
          </p:cNvPr>
          <p:cNvSpPr txBox="1"/>
          <p:nvPr/>
        </p:nvSpPr>
        <p:spPr>
          <a:xfrm>
            <a:off x="9989107" y="2839503"/>
            <a:ext cx="1613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>
                <a:latin typeface="Segoe UI" panose="020B0502040204020203" pitchFamily="34" charset="0"/>
                <a:cs typeface="Segoe UI" panose="020B0502040204020203" pitchFamily="34" charset="0"/>
              </a:rPr>
              <a:t>Marabunta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30E79F3-9FAD-16D0-AFE4-3FF890436558}"/>
              </a:ext>
            </a:extLst>
          </p:cNvPr>
          <p:cNvSpPr txBox="1"/>
          <p:nvPr/>
        </p:nvSpPr>
        <p:spPr>
          <a:xfrm>
            <a:off x="9989107" y="4648827"/>
            <a:ext cx="1613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>
                <a:latin typeface="Segoe UI" panose="020B0502040204020203" pitchFamily="34" charset="0"/>
                <a:cs typeface="Segoe UI" panose="020B0502040204020203" pitchFamily="34" charset="0"/>
              </a:rPr>
              <a:t>Marabunta</a:t>
            </a:r>
          </a:p>
        </p:txBody>
      </p:sp>
    </p:spTree>
    <p:extLst>
      <p:ext uri="{BB962C8B-B14F-4D97-AF65-F5344CB8AC3E}">
        <p14:creationId xmlns:p14="http://schemas.microsoft.com/office/powerpoint/2010/main" val="1960613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/>
              <a:t>Probar el modelo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9948AAF-C0BE-6EC2-4C64-158821CEAF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3" t="21251" r="36797" b="22309"/>
          <a:stretch/>
        </p:blipFill>
        <p:spPr>
          <a:xfrm>
            <a:off x="1428719" y="1130435"/>
            <a:ext cx="6222041" cy="4597129"/>
          </a:xfrm>
          <a:prstGeom prst="rect">
            <a:avLst/>
          </a:prstGeom>
        </p:spPr>
      </p:pic>
      <p:sp>
        <p:nvSpPr>
          <p:cNvPr id="16" name="Diagrama de flujo: conector 15">
            <a:extLst>
              <a:ext uri="{FF2B5EF4-FFF2-40B4-BE49-F238E27FC236}">
                <a16:creationId xmlns:a16="http://schemas.microsoft.com/office/drawing/2014/main" id="{EDA0A84A-8748-5660-AD0D-77295802BD66}"/>
              </a:ext>
            </a:extLst>
          </p:cNvPr>
          <p:cNvSpPr/>
          <p:nvPr/>
        </p:nvSpPr>
        <p:spPr>
          <a:xfrm>
            <a:off x="5268286" y="1887523"/>
            <a:ext cx="385894" cy="402672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Diagrama de flujo: conector 23">
            <a:extLst>
              <a:ext uri="{FF2B5EF4-FFF2-40B4-BE49-F238E27FC236}">
                <a16:creationId xmlns:a16="http://schemas.microsoft.com/office/drawing/2014/main" id="{28B52892-7797-837D-D074-F26E49B529DD}"/>
              </a:ext>
            </a:extLst>
          </p:cNvPr>
          <p:cNvSpPr/>
          <p:nvPr/>
        </p:nvSpPr>
        <p:spPr>
          <a:xfrm>
            <a:off x="5965970" y="3633831"/>
            <a:ext cx="385894" cy="402672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Diagrama de flujo: conector 24">
            <a:extLst>
              <a:ext uri="{FF2B5EF4-FFF2-40B4-BE49-F238E27FC236}">
                <a16:creationId xmlns:a16="http://schemas.microsoft.com/office/drawing/2014/main" id="{378C60E8-AF15-32CE-34B5-30F5B446FD06}"/>
              </a:ext>
            </a:extLst>
          </p:cNvPr>
          <p:cNvSpPr/>
          <p:nvPr/>
        </p:nvSpPr>
        <p:spPr>
          <a:xfrm>
            <a:off x="8572854" y="2526824"/>
            <a:ext cx="622385" cy="633697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Diagrama de flujo: conector 25">
            <a:extLst>
              <a:ext uri="{FF2B5EF4-FFF2-40B4-BE49-F238E27FC236}">
                <a16:creationId xmlns:a16="http://schemas.microsoft.com/office/drawing/2014/main" id="{0128BCDB-28F9-C590-4D43-48A182BFB2D4}"/>
              </a:ext>
            </a:extLst>
          </p:cNvPr>
          <p:cNvSpPr/>
          <p:nvPr/>
        </p:nvSpPr>
        <p:spPr>
          <a:xfrm>
            <a:off x="5461233" y="3606207"/>
            <a:ext cx="385894" cy="402672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Diagrama de flujo: conector 26">
            <a:extLst>
              <a:ext uri="{FF2B5EF4-FFF2-40B4-BE49-F238E27FC236}">
                <a16:creationId xmlns:a16="http://schemas.microsoft.com/office/drawing/2014/main" id="{940C67B1-EE47-1874-BED1-8F6C9D8DB2C9}"/>
              </a:ext>
            </a:extLst>
          </p:cNvPr>
          <p:cNvSpPr/>
          <p:nvPr/>
        </p:nvSpPr>
        <p:spPr>
          <a:xfrm>
            <a:off x="4882392" y="3585769"/>
            <a:ext cx="385894" cy="402672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Diagrama de flujo: conector 27">
            <a:extLst>
              <a:ext uri="{FF2B5EF4-FFF2-40B4-BE49-F238E27FC236}">
                <a16:creationId xmlns:a16="http://schemas.microsoft.com/office/drawing/2014/main" id="{466DDDB7-FD40-75CD-9EE5-44300272BCC5}"/>
              </a:ext>
            </a:extLst>
          </p:cNvPr>
          <p:cNvSpPr/>
          <p:nvPr/>
        </p:nvSpPr>
        <p:spPr>
          <a:xfrm>
            <a:off x="5580076" y="4036319"/>
            <a:ext cx="385894" cy="402672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Diagrama de flujo: conector 28">
            <a:extLst>
              <a:ext uri="{FF2B5EF4-FFF2-40B4-BE49-F238E27FC236}">
                <a16:creationId xmlns:a16="http://schemas.microsoft.com/office/drawing/2014/main" id="{6F52018F-9691-E518-0472-FED05834B2FC}"/>
              </a:ext>
            </a:extLst>
          </p:cNvPr>
          <p:cNvSpPr/>
          <p:nvPr/>
        </p:nvSpPr>
        <p:spPr>
          <a:xfrm>
            <a:off x="5194182" y="4046290"/>
            <a:ext cx="385894" cy="402672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Diagrama de flujo: conector 29">
            <a:extLst>
              <a:ext uri="{FF2B5EF4-FFF2-40B4-BE49-F238E27FC236}">
                <a16:creationId xmlns:a16="http://schemas.microsoft.com/office/drawing/2014/main" id="{11D9DB05-46D8-CD2B-828B-084D9EE917DB}"/>
              </a:ext>
            </a:extLst>
          </p:cNvPr>
          <p:cNvSpPr/>
          <p:nvPr/>
        </p:nvSpPr>
        <p:spPr>
          <a:xfrm>
            <a:off x="4771237" y="4212446"/>
            <a:ext cx="385894" cy="402672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" name="Diagrama de flujo: conector 30">
            <a:extLst>
              <a:ext uri="{FF2B5EF4-FFF2-40B4-BE49-F238E27FC236}">
                <a16:creationId xmlns:a16="http://schemas.microsoft.com/office/drawing/2014/main" id="{B2CB6B91-40B4-EF6E-833E-D22EBC588DAF}"/>
              </a:ext>
            </a:extLst>
          </p:cNvPr>
          <p:cNvSpPr/>
          <p:nvPr/>
        </p:nvSpPr>
        <p:spPr>
          <a:xfrm>
            <a:off x="4771237" y="4579937"/>
            <a:ext cx="385894" cy="402672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Diagrama de flujo: conector 31">
            <a:extLst>
              <a:ext uri="{FF2B5EF4-FFF2-40B4-BE49-F238E27FC236}">
                <a16:creationId xmlns:a16="http://schemas.microsoft.com/office/drawing/2014/main" id="{42A88F97-DB26-8553-C096-4B0C45840D15}"/>
              </a:ext>
            </a:extLst>
          </p:cNvPr>
          <p:cNvSpPr/>
          <p:nvPr/>
        </p:nvSpPr>
        <p:spPr>
          <a:xfrm>
            <a:off x="4385343" y="4247626"/>
            <a:ext cx="385894" cy="402672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" name="Diagrama de flujo: conector 32">
            <a:extLst>
              <a:ext uri="{FF2B5EF4-FFF2-40B4-BE49-F238E27FC236}">
                <a16:creationId xmlns:a16="http://schemas.microsoft.com/office/drawing/2014/main" id="{167FDCEA-EB5A-F0A7-C28E-B6AA59487AD1}"/>
              </a:ext>
            </a:extLst>
          </p:cNvPr>
          <p:cNvSpPr/>
          <p:nvPr/>
        </p:nvSpPr>
        <p:spPr>
          <a:xfrm>
            <a:off x="4170725" y="4713566"/>
            <a:ext cx="385894" cy="402672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Diagrama de flujo: conector 33">
            <a:extLst>
              <a:ext uri="{FF2B5EF4-FFF2-40B4-BE49-F238E27FC236}">
                <a16:creationId xmlns:a16="http://schemas.microsoft.com/office/drawing/2014/main" id="{05F3C0CD-AEEA-FF60-FC4D-A8E3C978BC5A}"/>
              </a:ext>
            </a:extLst>
          </p:cNvPr>
          <p:cNvSpPr/>
          <p:nvPr/>
        </p:nvSpPr>
        <p:spPr>
          <a:xfrm>
            <a:off x="3806502" y="4279260"/>
            <a:ext cx="385894" cy="402672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5" name="Diagrama de flujo: conector 34">
            <a:extLst>
              <a:ext uri="{FF2B5EF4-FFF2-40B4-BE49-F238E27FC236}">
                <a16:creationId xmlns:a16="http://schemas.microsoft.com/office/drawing/2014/main" id="{193292F0-AE11-4969-7DDE-654CFF9FA5D8}"/>
              </a:ext>
            </a:extLst>
          </p:cNvPr>
          <p:cNvSpPr/>
          <p:nvPr/>
        </p:nvSpPr>
        <p:spPr>
          <a:xfrm>
            <a:off x="3325533" y="4593055"/>
            <a:ext cx="385894" cy="402672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Diagrama de flujo: conector 35">
            <a:extLst>
              <a:ext uri="{FF2B5EF4-FFF2-40B4-BE49-F238E27FC236}">
                <a16:creationId xmlns:a16="http://schemas.microsoft.com/office/drawing/2014/main" id="{0D26FB66-5397-182E-A83F-243D74823DE0}"/>
              </a:ext>
            </a:extLst>
          </p:cNvPr>
          <p:cNvSpPr/>
          <p:nvPr/>
        </p:nvSpPr>
        <p:spPr>
          <a:xfrm>
            <a:off x="3361187" y="3956622"/>
            <a:ext cx="385894" cy="402672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7" name="Diagrama de flujo: conector 36">
            <a:extLst>
              <a:ext uri="{FF2B5EF4-FFF2-40B4-BE49-F238E27FC236}">
                <a16:creationId xmlns:a16="http://schemas.microsoft.com/office/drawing/2014/main" id="{786E04D4-8D43-0E2C-23E3-B707E67E1B09}"/>
              </a:ext>
            </a:extLst>
          </p:cNvPr>
          <p:cNvSpPr/>
          <p:nvPr/>
        </p:nvSpPr>
        <p:spPr>
          <a:xfrm>
            <a:off x="2922163" y="4205310"/>
            <a:ext cx="385894" cy="402672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Diagrama de flujo: conector 37">
            <a:extLst>
              <a:ext uri="{FF2B5EF4-FFF2-40B4-BE49-F238E27FC236}">
                <a16:creationId xmlns:a16="http://schemas.microsoft.com/office/drawing/2014/main" id="{F989AB8E-679E-1639-84B7-3DE8CAAF967B}"/>
              </a:ext>
            </a:extLst>
          </p:cNvPr>
          <p:cNvSpPr/>
          <p:nvPr/>
        </p:nvSpPr>
        <p:spPr>
          <a:xfrm>
            <a:off x="2410434" y="4417564"/>
            <a:ext cx="385894" cy="402672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" name="Diagrama de flujo: conector 38">
            <a:extLst>
              <a:ext uri="{FF2B5EF4-FFF2-40B4-BE49-F238E27FC236}">
                <a16:creationId xmlns:a16="http://schemas.microsoft.com/office/drawing/2014/main" id="{4DCAC451-B42E-C1F6-FFD7-2C8B4E972272}"/>
              </a:ext>
            </a:extLst>
          </p:cNvPr>
          <p:cNvSpPr/>
          <p:nvPr/>
        </p:nvSpPr>
        <p:spPr>
          <a:xfrm>
            <a:off x="2202006" y="3956622"/>
            <a:ext cx="385894" cy="402672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Diagrama de flujo: conector 39">
            <a:extLst>
              <a:ext uri="{FF2B5EF4-FFF2-40B4-BE49-F238E27FC236}">
                <a16:creationId xmlns:a16="http://schemas.microsoft.com/office/drawing/2014/main" id="{A9646AAD-290E-DDEA-51DE-091B5FAE57EF}"/>
              </a:ext>
            </a:extLst>
          </p:cNvPr>
          <p:cNvSpPr/>
          <p:nvPr/>
        </p:nvSpPr>
        <p:spPr>
          <a:xfrm>
            <a:off x="1763783" y="4406646"/>
            <a:ext cx="385894" cy="402672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Diagrama de flujo: conector 40">
            <a:extLst>
              <a:ext uri="{FF2B5EF4-FFF2-40B4-BE49-F238E27FC236}">
                <a16:creationId xmlns:a16="http://schemas.microsoft.com/office/drawing/2014/main" id="{3D057172-F4E9-6ECF-BB7B-51DB8F3C248D}"/>
              </a:ext>
            </a:extLst>
          </p:cNvPr>
          <p:cNvSpPr/>
          <p:nvPr/>
        </p:nvSpPr>
        <p:spPr>
          <a:xfrm>
            <a:off x="6168703" y="2234097"/>
            <a:ext cx="385894" cy="402672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Diagrama de flujo: conector 41">
            <a:extLst>
              <a:ext uri="{FF2B5EF4-FFF2-40B4-BE49-F238E27FC236}">
                <a16:creationId xmlns:a16="http://schemas.microsoft.com/office/drawing/2014/main" id="{CBDD704E-759F-1C58-3E99-1B1706385072}"/>
              </a:ext>
            </a:extLst>
          </p:cNvPr>
          <p:cNvSpPr/>
          <p:nvPr/>
        </p:nvSpPr>
        <p:spPr>
          <a:xfrm>
            <a:off x="5580076" y="2526824"/>
            <a:ext cx="385894" cy="402672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3" name="Diagrama de flujo: conector 42">
            <a:extLst>
              <a:ext uri="{FF2B5EF4-FFF2-40B4-BE49-F238E27FC236}">
                <a16:creationId xmlns:a16="http://schemas.microsoft.com/office/drawing/2014/main" id="{2D4A042D-DA56-1650-D7B5-AF1C9A72E3EB}"/>
              </a:ext>
            </a:extLst>
          </p:cNvPr>
          <p:cNvSpPr/>
          <p:nvPr/>
        </p:nvSpPr>
        <p:spPr>
          <a:xfrm>
            <a:off x="5420686" y="2039923"/>
            <a:ext cx="385894" cy="402672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4" name="Diagrama de flujo: conector 43">
            <a:extLst>
              <a:ext uri="{FF2B5EF4-FFF2-40B4-BE49-F238E27FC236}">
                <a16:creationId xmlns:a16="http://schemas.microsoft.com/office/drawing/2014/main" id="{D5A55C15-64BB-31F7-5ACC-D3F2F3CEE9FD}"/>
              </a:ext>
            </a:extLst>
          </p:cNvPr>
          <p:cNvSpPr/>
          <p:nvPr/>
        </p:nvSpPr>
        <p:spPr>
          <a:xfrm>
            <a:off x="4771237" y="2268769"/>
            <a:ext cx="385894" cy="402672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5" name="Diagrama de flujo: conector 44">
            <a:extLst>
              <a:ext uri="{FF2B5EF4-FFF2-40B4-BE49-F238E27FC236}">
                <a16:creationId xmlns:a16="http://schemas.microsoft.com/office/drawing/2014/main" id="{2273F41B-ADA8-3040-5464-2DE5F843E8F3}"/>
              </a:ext>
            </a:extLst>
          </p:cNvPr>
          <p:cNvSpPr/>
          <p:nvPr/>
        </p:nvSpPr>
        <p:spPr>
          <a:xfrm>
            <a:off x="4836951" y="2895446"/>
            <a:ext cx="385894" cy="402672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Diagrama de flujo: conector 45">
            <a:extLst>
              <a:ext uri="{FF2B5EF4-FFF2-40B4-BE49-F238E27FC236}">
                <a16:creationId xmlns:a16="http://schemas.microsoft.com/office/drawing/2014/main" id="{41D4884D-9890-A07B-3FB4-1100E7EB92A3}"/>
              </a:ext>
            </a:extLst>
          </p:cNvPr>
          <p:cNvSpPr/>
          <p:nvPr/>
        </p:nvSpPr>
        <p:spPr>
          <a:xfrm>
            <a:off x="4385343" y="3160003"/>
            <a:ext cx="385894" cy="402672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7" name="Diagrama de flujo: conector 46">
            <a:extLst>
              <a:ext uri="{FF2B5EF4-FFF2-40B4-BE49-F238E27FC236}">
                <a16:creationId xmlns:a16="http://schemas.microsoft.com/office/drawing/2014/main" id="{5F187AC7-9B9F-64BF-BA9F-787D249C62AC}"/>
              </a:ext>
            </a:extLst>
          </p:cNvPr>
          <p:cNvSpPr/>
          <p:nvPr/>
        </p:nvSpPr>
        <p:spPr>
          <a:xfrm>
            <a:off x="3873614" y="3233628"/>
            <a:ext cx="385894" cy="402672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8" name="Diagrama de flujo: conector 47">
            <a:extLst>
              <a:ext uri="{FF2B5EF4-FFF2-40B4-BE49-F238E27FC236}">
                <a16:creationId xmlns:a16="http://schemas.microsoft.com/office/drawing/2014/main" id="{F9955F5C-25FA-C5F9-3293-9A0993128FB9}"/>
              </a:ext>
            </a:extLst>
          </p:cNvPr>
          <p:cNvSpPr/>
          <p:nvPr/>
        </p:nvSpPr>
        <p:spPr>
          <a:xfrm>
            <a:off x="3337417" y="3387229"/>
            <a:ext cx="385894" cy="402672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9" name="Diagrama de flujo: conector 48">
            <a:extLst>
              <a:ext uri="{FF2B5EF4-FFF2-40B4-BE49-F238E27FC236}">
                <a16:creationId xmlns:a16="http://schemas.microsoft.com/office/drawing/2014/main" id="{3A416196-0C13-1AC3-8F96-B298BFAC9753}"/>
              </a:ext>
            </a:extLst>
          </p:cNvPr>
          <p:cNvSpPr/>
          <p:nvPr/>
        </p:nvSpPr>
        <p:spPr>
          <a:xfrm>
            <a:off x="2265273" y="3361339"/>
            <a:ext cx="385894" cy="402672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0" name="Diagrama de flujo: conector 49">
            <a:extLst>
              <a:ext uri="{FF2B5EF4-FFF2-40B4-BE49-F238E27FC236}">
                <a16:creationId xmlns:a16="http://schemas.microsoft.com/office/drawing/2014/main" id="{D5DD7EDD-43C9-FBCA-80EE-3B6115B78042}"/>
              </a:ext>
            </a:extLst>
          </p:cNvPr>
          <p:cNvSpPr/>
          <p:nvPr/>
        </p:nvSpPr>
        <p:spPr>
          <a:xfrm>
            <a:off x="4290966" y="2548677"/>
            <a:ext cx="385894" cy="402672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1" name="Diagrama de flujo: conector 50">
            <a:extLst>
              <a:ext uri="{FF2B5EF4-FFF2-40B4-BE49-F238E27FC236}">
                <a16:creationId xmlns:a16="http://schemas.microsoft.com/office/drawing/2014/main" id="{88723F65-606B-AD68-6EBD-A0FA2F1CB30E}"/>
              </a:ext>
            </a:extLst>
          </p:cNvPr>
          <p:cNvSpPr/>
          <p:nvPr/>
        </p:nvSpPr>
        <p:spPr>
          <a:xfrm>
            <a:off x="4137066" y="1917847"/>
            <a:ext cx="385894" cy="402672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2" name="Diagrama de flujo: conector 51">
            <a:extLst>
              <a:ext uri="{FF2B5EF4-FFF2-40B4-BE49-F238E27FC236}">
                <a16:creationId xmlns:a16="http://schemas.microsoft.com/office/drawing/2014/main" id="{F9589B78-5B0E-7D86-D938-1CD53FEA5E62}"/>
              </a:ext>
            </a:extLst>
          </p:cNvPr>
          <p:cNvSpPr/>
          <p:nvPr/>
        </p:nvSpPr>
        <p:spPr>
          <a:xfrm>
            <a:off x="3680667" y="2342957"/>
            <a:ext cx="385894" cy="402672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3" name="Diagrama de flujo: conector 52">
            <a:extLst>
              <a:ext uri="{FF2B5EF4-FFF2-40B4-BE49-F238E27FC236}">
                <a16:creationId xmlns:a16="http://schemas.microsoft.com/office/drawing/2014/main" id="{912A0487-9566-C972-C1AF-4D79AE44759D}"/>
              </a:ext>
            </a:extLst>
          </p:cNvPr>
          <p:cNvSpPr/>
          <p:nvPr/>
        </p:nvSpPr>
        <p:spPr>
          <a:xfrm>
            <a:off x="3155556" y="1943081"/>
            <a:ext cx="385894" cy="402672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4" name="Diagrama de flujo: conector 53">
            <a:extLst>
              <a:ext uri="{FF2B5EF4-FFF2-40B4-BE49-F238E27FC236}">
                <a16:creationId xmlns:a16="http://schemas.microsoft.com/office/drawing/2014/main" id="{2B017B46-0CAF-D32D-C9FE-C5C776B933F0}"/>
              </a:ext>
            </a:extLst>
          </p:cNvPr>
          <p:cNvSpPr/>
          <p:nvPr/>
        </p:nvSpPr>
        <p:spPr>
          <a:xfrm>
            <a:off x="3150061" y="2865093"/>
            <a:ext cx="385894" cy="402672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5" name="Diagrama de flujo: conector 54">
            <a:extLst>
              <a:ext uri="{FF2B5EF4-FFF2-40B4-BE49-F238E27FC236}">
                <a16:creationId xmlns:a16="http://schemas.microsoft.com/office/drawing/2014/main" id="{B63D62C2-1FC3-915B-333E-99AFF6605249}"/>
              </a:ext>
            </a:extLst>
          </p:cNvPr>
          <p:cNvSpPr/>
          <p:nvPr/>
        </p:nvSpPr>
        <p:spPr>
          <a:xfrm>
            <a:off x="2586603" y="2559862"/>
            <a:ext cx="385894" cy="402672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6" name="Diagrama de flujo: conector 55">
            <a:extLst>
              <a:ext uri="{FF2B5EF4-FFF2-40B4-BE49-F238E27FC236}">
                <a16:creationId xmlns:a16="http://schemas.microsoft.com/office/drawing/2014/main" id="{59B7D95B-5018-484F-7709-27E512E9C935}"/>
              </a:ext>
            </a:extLst>
          </p:cNvPr>
          <p:cNvSpPr/>
          <p:nvPr/>
        </p:nvSpPr>
        <p:spPr>
          <a:xfrm>
            <a:off x="2009059" y="2766056"/>
            <a:ext cx="385894" cy="402672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A6369CD6-4E93-9D0F-8538-0BC2A8826572}"/>
              </a:ext>
            </a:extLst>
          </p:cNvPr>
          <p:cNvSpPr txBox="1"/>
          <p:nvPr/>
        </p:nvSpPr>
        <p:spPr>
          <a:xfrm>
            <a:off x="9221016" y="2566257"/>
            <a:ext cx="1159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800">
                <a:latin typeface="Segoe UI" panose="020B0502040204020203" pitchFamily="34" charset="0"/>
                <a:cs typeface="Segoe UI" panose="020B0502040204020203" pitchFamily="34" charset="0"/>
              </a:rPr>
              <a:t>Bala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7B03C646-0BB2-BAAC-DE5B-1BDD5B63B391}"/>
              </a:ext>
            </a:extLst>
          </p:cNvPr>
          <p:cNvSpPr txBox="1"/>
          <p:nvPr/>
        </p:nvSpPr>
        <p:spPr>
          <a:xfrm>
            <a:off x="9221016" y="3562675"/>
            <a:ext cx="2042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800">
                <a:latin typeface="Segoe UI" panose="020B0502040204020203" pitchFamily="34" charset="0"/>
                <a:cs typeface="Segoe UI" panose="020B0502040204020203" pitchFamily="34" charset="0"/>
              </a:rPr>
              <a:t>Marabunta</a:t>
            </a:r>
          </a:p>
        </p:txBody>
      </p:sp>
      <p:sp>
        <p:nvSpPr>
          <p:cNvPr id="59" name="Diagrama de flujo: conector 58">
            <a:extLst>
              <a:ext uri="{FF2B5EF4-FFF2-40B4-BE49-F238E27FC236}">
                <a16:creationId xmlns:a16="http://schemas.microsoft.com/office/drawing/2014/main" id="{6B55488A-E6DF-F11E-2299-8566827E9903}"/>
              </a:ext>
            </a:extLst>
          </p:cNvPr>
          <p:cNvSpPr/>
          <p:nvPr/>
        </p:nvSpPr>
        <p:spPr>
          <a:xfrm>
            <a:off x="8573630" y="3495272"/>
            <a:ext cx="621609" cy="624541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0" name="Diagrama de flujo: conector 59">
            <a:extLst>
              <a:ext uri="{FF2B5EF4-FFF2-40B4-BE49-F238E27FC236}">
                <a16:creationId xmlns:a16="http://schemas.microsoft.com/office/drawing/2014/main" id="{3E5EAB6D-AE74-7A7B-B292-179D942C7509}"/>
              </a:ext>
            </a:extLst>
          </p:cNvPr>
          <p:cNvSpPr/>
          <p:nvPr/>
        </p:nvSpPr>
        <p:spPr>
          <a:xfrm>
            <a:off x="6330894" y="2899894"/>
            <a:ext cx="385894" cy="402672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1" name="Diagrama de flujo: conector 60">
            <a:extLst>
              <a:ext uri="{FF2B5EF4-FFF2-40B4-BE49-F238E27FC236}">
                <a16:creationId xmlns:a16="http://schemas.microsoft.com/office/drawing/2014/main" id="{6906A045-94A3-8341-685A-963E9CE42402}"/>
              </a:ext>
            </a:extLst>
          </p:cNvPr>
          <p:cNvSpPr/>
          <p:nvPr/>
        </p:nvSpPr>
        <p:spPr>
          <a:xfrm>
            <a:off x="6809415" y="2566257"/>
            <a:ext cx="385894" cy="402672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98976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/>
              <a:t>Encontrar equilibrio en las métricas de evaluación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2E6F9676-FB15-C4D1-7BC5-D2323714D0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196410"/>
            <a:ext cx="10515599" cy="465910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MX" sz="2400" dirty="0"/>
              <a:t>Asegurarnos que el modelo cumpla con los siguientes puntos:</a:t>
            </a:r>
          </a:p>
          <a:p>
            <a:pPr algn="just"/>
            <a:r>
              <a:rPr lang="es-MX" sz="2400" dirty="0"/>
              <a:t>Se obtienen los resultados esperados.</a:t>
            </a:r>
          </a:p>
          <a:p>
            <a:pPr algn="just"/>
            <a:r>
              <a:rPr lang="es-MX" sz="2400" dirty="0"/>
              <a:t>Los resultados no tienen una calificación en el rango 0.99 - 1.0</a:t>
            </a:r>
          </a:p>
          <a:p>
            <a:pPr algn="just"/>
            <a:r>
              <a:rPr lang="es-MX" sz="2400" dirty="0"/>
              <a:t>Los resultados no están cayendo en categorías incorrectas</a:t>
            </a:r>
          </a:p>
          <a:p>
            <a:pPr algn="just"/>
            <a:endParaRPr lang="es-MX" sz="2400" dirty="0"/>
          </a:p>
          <a:p>
            <a:pPr marL="0" indent="0" algn="just">
              <a:buNone/>
            </a:pPr>
            <a:r>
              <a:rPr lang="es-MX" sz="2400" dirty="0"/>
              <a:t>En dado caso que no cumpla con alguna, se tendrá que hacer el ajuste y volver a entrenar.</a:t>
            </a:r>
          </a:p>
          <a:p>
            <a:pPr marL="0" indent="0" algn="just">
              <a:buNone/>
            </a:pPr>
            <a:endParaRPr lang="es-MX" sz="2400" dirty="0"/>
          </a:p>
          <a:p>
            <a:pPr marL="0" indent="0" algn="just">
              <a:buNone/>
            </a:pPr>
            <a:r>
              <a:rPr lang="es-MX" sz="2400" dirty="0"/>
              <a:t>Este paso es opcional, si el modelo actúa de manera correcta y consideramos que no es necesario reentrenar, este paso puede ser descartado.</a:t>
            </a:r>
          </a:p>
        </p:txBody>
      </p:sp>
    </p:spTree>
    <p:extLst>
      <p:ext uri="{BB962C8B-B14F-4D97-AF65-F5344CB8AC3E}">
        <p14:creationId xmlns:p14="http://schemas.microsoft.com/office/powerpoint/2010/main" val="2879955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CD7741-51AB-6C85-4F65-717C81BB7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739" y="2171211"/>
            <a:ext cx="10516965" cy="2852737"/>
          </a:xfrm>
        </p:spPr>
        <p:txBody>
          <a:bodyPr/>
          <a:lstStyle/>
          <a:p>
            <a:r>
              <a:rPr lang="es-MX"/>
              <a:t>Matriz de confusión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E4C7C1-39F1-7F47-9AE2-2DC91938F6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71843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Matriz de confusión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67A9B27-2C81-5254-74EF-FB53A445091C}"/>
              </a:ext>
            </a:extLst>
          </p:cNvPr>
          <p:cNvSpPr txBox="1"/>
          <p:nvPr/>
        </p:nvSpPr>
        <p:spPr>
          <a:xfrm>
            <a:off x="838200" y="995179"/>
            <a:ext cx="10296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rgbClr val="252423"/>
                </a:solidFill>
                <a:latin typeface="-apple-system"/>
              </a:rPr>
              <a:t>R</a:t>
            </a:r>
            <a:r>
              <a:rPr lang="es-MX" sz="2800" b="0" i="0" dirty="0">
                <a:solidFill>
                  <a:srgbClr val="252423"/>
                </a:solidFill>
                <a:effectLst/>
                <a:latin typeface="-apple-system"/>
              </a:rPr>
              <a:t>epresentación matricial de los resultados de las predicciones sobre un conjunto de datos de prueba, cuyos valores reales se conocen.</a:t>
            </a:r>
            <a:endParaRPr lang="es-MX" sz="2800" dirty="0"/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611D9E99-DFBA-77BA-0732-D692273B0E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769697"/>
              </p:ext>
            </p:extLst>
          </p:nvPr>
        </p:nvGraphicFramePr>
        <p:xfrm>
          <a:off x="3749877" y="2670191"/>
          <a:ext cx="4144164" cy="3646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2082">
                  <a:extLst>
                    <a:ext uri="{9D8B030D-6E8A-4147-A177-3AD203B41FA5}">
                      <a16:colId xmlns:a16="http://schemas.microsoft.com/office/drawing/2014/main" val="2362426023"/>
                    </a:ext>
                  </a:extLst>
                </a:gridCol>
                <a:gridCol w="2072082">
                  <a:extLst>
                    <a:ext uri="{9D8B030D-6E8A-4147-A177-3AD203B41FA5}">
                      <a16:colId xmlns:a16="http://schemas.microsoft.com/office/drawing/2014/main" val="1563756674"/>
                    </a:ext>
                  </a:extLst>
                </a:gridCol>
              </a:tblGrid>
              <a:tr h="1823258">
                <a:tc>
                  <a:txBody>
                    <a:bodyPr/>
                    <a:lstStyle/>
                    <a:p>
                      <a:pPr algn="ctr"/>
                      <a:endParaRPr lang="es-MX" dirty="0"/>
                    </a:p>
                    <a:p>
                      <a:pPr algn="ctr"/>
                      <a:endParaRPr lang="es-MX" dirty="0"/>
                    </a:p>
                    <a:p>
                      <a:pPr algn="ctr"/>
                      <a:r>
                        <a:rPr lang="es-MX" dirty="0"/>
                        <a:t>Verdadero Positivo</a:t>
                      </a:r>
                    </a:p>
                    <a:p>
                      <a:pPr algn="ctr"/>
                      <a:r>
                        <a:rPr lang="es-MX" dirty="0"/>
                        <a:t>(VP)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dirty="0"/>
                    </a:p>
                    <a:p>
                      <a:pPr algn="ctr"/>
                      <a:endParaRPr lang="es-MX" dirty="0"/>
                    </a:p>
                    <a:p>
                      <a:pPr algn="ctr"/>
                      <a:r>
                        <a:rPr lang="es-MX" dirty="0"/>
                        <a:t>Falso Negativo</a:t>
                      </a:r>
                    </a:p>
                    <a:p>
                      <a:pPr algn="ctr"/>
                      <a:r>
                        <a:rPr lang="es-MX" dirty="0"/>
                        <a:t>(FN)</a:t>
                      </a:r>
                    </a:p>
                    <a:p>
                      <a:endParaRPr lang="es-MX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019850"/>
                  </a:ext>
                </a:extLst>
              </a:tr>
              <a:tr h="1823258">
                <a:tc>
                  <a:txBody>
                    <a:bodyPr/>
                    <a:lstStyle/>
                    <a:p>
                      <a:pPr algn="ctr"/>
                      <a:endParaRPr lang="es-MX" dirty="0"/>
                    </a:p>
                    <a:p>
                      <a:pPr algn="ctr"/>
                      <a:endParaRPr lang="es-MX" dirty="0"/>
                    </a:p>
                    <a:p>
                      <a:pPr algn="ctr"/>
                      <a:r>
                        <a:rPr lang="es-MX" b="1" dirty="0">
                          <a:solidFill>
                            <a:schemeClr val="bg1"/>
                          </a:solidFill>
                        </a:rPr>
                        <a:t>Falso Positivo</a:t>
                      </a:r>
                    </a:p>
                    <a:p>
                      <a:pPr algn="ctr"/>
                      <a:r>
                        <a:rPr lang="es-MX" b="1" dirty="0">
                          <a:solidFill>
                            <a:schemeClr val="bg1"/>
                          </a:solidFill>
                        </a:rPr>
                        <a:t>(FP)</a:t>
                      </a:r>
                    </a:p>
                    <a:p>
                      <a:endParaRPr lang="es-MX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dirty="0"/>
                    </a:p>
                    <a:p>
                      <a:pPr algn="ctr"/>
                      <a:endParaRPr lang="es-MX" dirty="0"/>
                    </a:p>
                    <a:p>
                      <a:pPr algn="ctr"/>
                      <a:r>
                        <a:rPr lang="es-MX" b="1" dirty="0">
                          <a:solidFill>
                            <a:schemeClr val="bg1"/>
                          </a:solidFill>
                        </a:rPr>
                        <a:t>Verdadero Negativo</a:t>
                      </a:r>
                    </a:p>
                    <a:p>
                      <a:pPr algn="ctr"/>
                      <a:r>
                        <a:rPr lang="es-MX" b="1" dirty="0">
                          <a:solidFill>
                            <a:schemeClr val="bg1"/>
                          </a:solidFill>
                        </a:rPr>
                        <a:t>(VN)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385545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1D6A2713-DF3B-75B2-1E40-BFAEF628B0A9}"/>
              </a:ext>
            </a:extLst>
          </p:cNvPr>
          <p:cNvSpPr txBox="1"/>
          <p:nvPr/>
        </p:nvSpPr>
        <p:spPr>
          <a:xfrm>
            <a:off x="3749877" y="2122415"/>
            <a:ext cx="4144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/>
              <a:t>Resultado de la predicción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52E3004-E476-2DE4-5C0A-9CA0DF9D9C5B}"/>
              </a:ext>
            </a:extLst>
          </p:cNvPr>
          <p:cNvSpPr txBox="1"/>
          <p:nvPr/>
        </p:nvSpPr>
        <p:spPr>
          <a:xfrm rot="16200000">
            <a:off x="1652731" y="4219561"/>
            <a:ext cx="3671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/>
              <a:t>Valor Actual</a:t>
            </a:r>
          </a:p>
        </p:txBody>
      </p:sp>
    </p:spTree>
    <p:extLst>
      <p:ext uri="{BB962C8B-B14F-4D97-AF65-F5344CB8AC3E}">
        <p14:creationId xmlns:p14="http://schemas.microsoft.com/office/powerpoint/2010/main" val="1799204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Caso de estudio</a:t>
            </a:r>
            <a:endParaRPr lang="es-MX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471013-CA6C-1DA6-2AA8-57B367888590}"/>
              </a:ext>
            </a:extLst>
          </p:cNvPr>
          <p:cNvSpPr txBox="1">
            <a:spLocks/>
          </p:cNvSpPr>
          <p:nvPr/>
        </p:nvSpPr>
        <p:spPr>
          <a:xfrm>
            <a:off x="838200" y="1248953"/>
            <a:ext cx="10444993" cy="882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dirty="0"/>
              <a:t>La predicción de la supervivencia de un león cuando lo abandona su manada.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3A657A7-BE06-23E1-369B-ECAE2F8D2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378" y="2539286"/>
            <a:ext cx="4048688" cy="269845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2458F24-3F4F-596F-265D-E2684DC1C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266" y="2538208"/>
            <a:ext cx="4048688" cy="258681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1CC9696-CCCB-60CF-9BC8-62442B527643}"/>
              </a:ext>
            </a:extLst>
          </p:cNvPr>
          <p:cNvSpPr txBox="1"/>
          <p:nvPr/>
        </p:nvSpPr>
        <p:spPr>
          <a:xfrm>
            <a:off x="5589162" y="3446896"/>
            <a:ext cx="913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 dirty="0"/>
              <a:t>VS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9377E93-A5B9-BF55-C4E8-9D63AE9BD48A}"/>
              </a:ext>
            </a:extLst>
          </p:cNvPr>
          <p:cNvSpPr txBox="1"/>
          <p:nvPr/>
        </p:nvSpPr>
        <p:spPr>
          <a:xfrm>
            <a:off x="1441582" y="5409920"/>
            <a:ext cx="3370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 dirty="0"/>
              <a:t>No sobrevive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8A164C5-4D63-59B7-01C2-773AF5976CCE}"/>
              </a:ext>
            </a:extLst>
          </p:cNvPr>
          <p:cNvSpPr txBox="1"/>
          <p:nvPr/>
        </p:nvSpPr>
        <p:spPr>
          <a:xfrm>
            <a:off x="7766031" y="5409919"/>
            <a:ext cx="26530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 dirty="0"/>
              <a:t>Sobrevive</a:t>
            </a:r>
          </a:p>
        </p:txBody>
      </p:sp>
    </p:spTree>
    <p:extLst>
      <p:ext uri="{BB962C8B-B14F-4D97-AF65-F5344CB8AC3E}">
        <p14:creationId xmlns:p14="http://schemas.microsoft.com/office/powerpoint/2010/main" val="2731699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Verdadero positivo (TP)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AB0634-62A0-8E1A-50B2-7103BC91F6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2090" y="1468612"/>
            <a:ext cx="10721830" cy="867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Cuando el valor real es </a:t>
            </a:r>
            <a:r>
              <a:rPr lang="es-MX" b="1" dirty="0"/>
              <a:t>Positivo</a:t>
            </a:r>
            <a:r>
              <a:rPr lang="es-MX" dirty="0"/>
              <a:t> y la predicción también es </a:t>
            </a:r>
            <a:r>
              <a:rPr lang="es-MX" b="1" dirty="0"/>
              <a:t>Positiva</a:t>
            </a:r>
            <a:r>
              <a:rPr lang="es-MX" dirty="0"/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B668EF-8DCF-F77F-1F39-1BFF28FF3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089" y="3649632"/>
            <a:ext cx="2684703" cy="171532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643CFEF-C12C-E18C-C94F-24AC42B0F151}"/>
              </a:ext>
            </a:extLst>
          </p:cNvPr>
          <p:cNvSpPr txBox="1"/>
          <p:nvPr/>
        </p:nvSpPr>
        <p:spPr>
          <a:xfrm>
            <a:off x="7795118" y="5364961"/>
            <a:ext cx="2082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/>
              <a:t>Sobrevive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9A3DBF6-2E52-00F5-43D6-2396F948CA6F}"/>
              </a:ext>
            </a:extLst>
          </p:cNvPr>
          <p:cNvSpPr txBox="1"/>
          <p:nvPr/>
        </p:nvSpPr>
        <p:spPr>
          <a:xfrm>
            <a:off x="2109206" y="2655494"/>
            <a:ext cx="27682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 dirty="0"/>
              <a:t>Predicción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3250E40-E677-0656-883E-CA7667A37B18}"/>
              </a:ext>
            </a:extLst>
          </p:cNvPr>
          <p:cNvSpPr txBox="1"/>
          <p:nvPr/>
        </p:nvSpPr>
        <p:spPr>
          <a:xfrm>
            <a:off x="7452293" y="2619560"/>
            <a:ext cx="27682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 dirty="0"/>
              <a:t>Valor real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ECF48D8-9468-FF5D-BFFC-ED61E817E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206" y="3649632"/>
            <a:ext cx="2684703" cy="171532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2C102A81-9F8D-71A1-8274-CAD88F0C7759}"/>
              </a:ext>
            </a:extLst>
          </p:cNvPr>
          <p:cNvSpPr txBox="1"/>
          <p:nvPr/>
        </p:nvSpPr>
        <p:spPr>
          <a:xfrm>
            <a:off x="2410235" y="5364961"/>
            <a:ext cx="2082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/>
              <a:t>Sobrevive</a:t>
            </a:r>
          </a:p>
        </p:txBody>
      </p:sp>
    </p:spTree>
    <p:extLst>
      <p:ext uri="{BB962C8B-B14F-4D97-AF65-F5344CB8AC3E}">
        <p14:creationId xmlns:p14="http://schemas.microsoft.com/office/powerpoint/2010/main" val="3093781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Falso positivo (FP)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AB0634-62A0-8E1A-50B2-7103BC91F6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96411"/>
            <a:ext cx="10394660" cy="10434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Cuando el valor real es </a:t>
            </a:r>
            <a:r>
              <a:rPr lang="es-MX" b="1" dirty="0"/>
              <a:t>Positivo</a:t>
            </a:r>
            <a:r>
              <a:rPr lang="es-MX" dirty="0"/>
              <a:t> y en la predicción se toma como </a:t>
            </a:r>
            <a:r>
              <a:rPr lang="es-MX" b="1" dirty="0"/>
              <a:t>Negativa</a:t>
            </a:r>
            <a:r>
              <a:rPr lang="es-MX" dirty="0"/>
              <a:t>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07801FE-47C5-B29F-7979-92C44B43A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291" y="3530240"/>
            <a:ext cx="2684703" cy="178935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E0B8136-5CB1-4621-2306-93C8D3285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203" y="3429000"/>
            <a:ext cx="2684703" cy="171532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88C4EC2-69B5-FEE9-E9BB-AE893EE0EE62}"/>
              </a:ext>
            </a:extLst>
          </p:cNvPr>
          <p:cNvSpPr txBox="1"/>
          <p:nvPr/>
        </p:nvSpPr>
        <p:spPr>
          <a:xfrm>
            <a:off x="7301290" y="5318615"/>
            <a:ext cx="2768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/>
              <a:t>No sobrevive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0C1F4EA-19EC-1ED1-11E2-B37552D6ADFA}"/>
              </a:ext>
            </a:extLst>
          </p:cNvPr>
          <p:cNvSpPr txBox="1"/>
          <p:nvPr/>
        </p:nvSpPr>
        <p:spPr>
          <a:xfrm>
            <a:off x="2259232" y="5144329"/>
            <a:ext cx="2082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/>
              <a:t>Sobrevive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BA1593A-58ED-48BA-6C72-807AEFEDC038}"/>
              </a:ext>
            </a:extLst>
          </p:cNvPr>
          <p:cNvSpPr txBox="1"/>
          <p:nvPr/>
        </p:nvSpPr>
        <p:spPr>
          <a:xfrm>
            <a:off x="1958204" y="2659559"/>
            <a:ext cx="27682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 dirty="0"/>
              <a:t>Predicción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835E9C4-63CE-3143-0A1D-DA47094003E3}"/>
              </a:ext>
            </a:extLst>
          </p:cNvPr>
          <p:cNvSpPr txBox="1"/>
          <p:nvPr/>
        </p:nvSpPr>
        <p:spPr>
          <a:xfrm>
            <a:off x="7301291" y="2659559"/>
            <a:ext cx="27682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 dirty="0"/>
              <a:t>Valor real</a:t>
            </a:r>
          </a:p>
        </p:txBody>
      </p:sp>
    </p:spTree>
    <p:extLst>
      <p:ext uri="{BB962C8B-B14F-4D97-AF65-F5344CB8AC3E}">
        <p14:creationId xmlns:p14="http://schemas.microsoft.com/office/powerpoint/2010/main" val="4151244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Falso Negativo (FN)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AB0634-62A0-8E1A-50B2-7103BC91F6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196410"/>
            <a:ext cx="10587607" cy="71164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MX" dirty="0"/>
              <a:t>Cuando el valor real es </a:t>
            </a:r>
            <a:r>
              <a:rPr lang="es-MX" b="1" dirty="0"/>
              <a:t>Negativo</a:t>
            </a:r>
            <a:r>
              <a:rPr lang="es-MX" dirty="0"/>
              <a:t> y en la predicción se toma como </a:t>
            </a:r>
            <a:r>
              <a:rPr lang="es-MX" b="1" dirty="0"/>
              <a:t>Positiva</a:t>
            </a:r>
            <a:r>
              <a:rPr lang="es-MX" dirty="0"/>
              <a:t>.</a:t>
            </a:r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2288DC9-C928-6807-ABCC-E5CB9DAF1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873" y="3429000"/>
            <a:ext cx="2684703" cy="178935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D48A3AC-997E-DE69-ECC1-A7B79677B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755" y="3429000"/>
            <a:ext cx="2684703" cy="171532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F106624-6C8C-4AE2-D164-6231F64208D1}"/>
              </a:ext>
            </a:extLst>
          </p:cNvPr>
          <p:cNvSpPr txBox="1"/>
          <p:nvPr/>
        </p:nvSpPr>
        <p:spPr>
          <a:xfrm>
            <a:off x="2058872" y="5217375"/>
            <a:ext cx="2768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/>
              <a:t>No sobrevive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C403E08-C2AC-1823-2A6E-5FC974ADBB5E}"/>
              </a:ext>
            </a:extLst>
          </p:cNvPr>
          <p:cNvSpPr txBox="1"/>
          <p:nvPr/>
        </p:nvSpPr>
        <p:spPr>
          <a:xfrm>
            <a:off x="7744784" y="5144329"/>
            <a:ext cx="2082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/>
              <a:t>Sobrevive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D4C066A-F990-BC11-DBD8-FC0E376A81C9}"/>
              </a:ext>
            </a:extLst>
          </p:cNvPr>
          <p:cNvSpPr txBox="1"/>
          <p:nvPr/>
        </p:nvSpPr>
        <p:spPr>
          <a:xfrm>
            <a:off x="2058872" y="2398928"/>
            <a:ext cx="27682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 dirty="0"/>
              <a:t>Predicción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8E0A542-4E02-2093-38F9-7C9100F8BEEB}"/>
              </a:ext>
            </a:extLst>
          </p:cNvPr>
          <p:cNvSpPr txBox="1"/>
          <p:nvPr/>
        </p:nvSpPr>
        <p:spPr>
          <a:xfrm>
            <a:off x="7401959" y="2398928"/>
            <a:ext cx="27682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 dirty="0"/>
              <a:t>Valor real</a:t>
            </a:r>
          </a:p>
        </p:txBody>
      </p:sp>
    </p:spTree>
    <p:extLst>
      <p:ext uri="{BB962C8B-B14F-4D97-AF65-F5344CB8AC3E}">
        <p14:creationId xmlns:p14="http://schemas.microsoft.com/office/powerpoint/2010/main" val="1438013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Verdadero Negativo (TN)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AB0634-62A0-8E1A-50B2-7103BC91F6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196411"/>
            <a:ext cx="10515599" cy="9372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Cuando el valor real es </a:t>
            </a:r>
            <a:r>
              <a:rPr lang="es-MX" b="1" dirty="0"/>
              <a:t>Negativo</a:t>
            </a:r>
            <a:r>
              <a:rPr lang="es-MX" dirty="0"/>
              <a:t> y en la predicción se toma como </a:t>
            </a:r>
            <a:r>
              <a:rPr lang="es-MX" b="1" dirty="0"/>
              <a:t>Negativo</a:t>
            </a:r>
            <a:r>
              <a:rPr lang="es-MX" dirty="0"/>
              <a:t>.</a:t>
            </a:r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9FC35B7-6025-0D07-F6B2-E32ABB518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207" y="3809110"/>
            <a:ext cx="2684703" cy="178935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1559687-66D3-2E69-DD8D-FDB96C1E1E97}"/>
              </a:ext>
            </a:extLst>
          </p:cNvPr>
          <p:cNvSpPr txBox="1"/>
          <p:nvPr/>
        </p:nvSpPr>
        <p:spPr>
          <a:xfrm>
            <a:off x="2109206" y="5597485"/>
            <a:ext cx="2768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/>
              <a:t>No sobrevive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2E57156-B220-2CE4-595A-4ABF622AB992}"/>
              </a:ext>
            </a:extLst>
          </p:cNvPr>
          <p:cNvSpPr txBox="1"/>
          <p:nvPr/>
        </p:nvSpPr>
        <p:spPr>
          <a:xfrm>
            <a:off x="2109206" y="2779038"/>
            <a:ext cx="27682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 dirty="0"/>
              <a:t>Predicción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1F3313F-CBA7-A222-E756-A4E6BF4FCC08}"/>
              </a:ext>
            </a:extLst>
          </p:cNvPr>
          <p:cNvSpPr txBox="1"/>
          <p:nvPr/>
        </p:nvSpPr>
        <p:spPr>
          <a:xfrm>
            <a:off x="7452293" y="2779038"/>
            <a:ext cx="27682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 dirty="0"/>
              <a:t>Valor real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035F916-7CEB-3388-32EA-C7939B7A4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504" y="3809110"/>
            <a:ext cx="2684703" cy="178935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FA28B66-62C3-3EBE-D576-9FE244205DCD}"/>
              </a:ext>
            </a:extLst>
          </p:cNvPr>
          <p:cNvSpPr txBox="1"/>
          <p:nvPr/>
        </p:nvSpPr>
        <p:spPr>
          <a:xfrm>
            <a:off x="7314503" y="5597485"/>
            <a:ext cx="2768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/>
              <a:t>No sobrevive</a:t>
            </a:r>
          </a:p>
        </p:txBody>
      </p:sp>
    </p:spTree>
    <p:extLst>
      <p:ext uri="{BB962C8B-B14F-4D97-AF65-F5344CB8AC3E}">
        <p14:creationId xmlns:p14="http://schemas.microsoft.com/office/powerpoint/2010/main" val="2148451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0AF989-08E0-C59D-2434-AEAB77068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Agenda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F1DD21E-E132-F32C-548C-A4CE4CB36B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8126" y="1258368"/>
            <a:ext cx="6538347" cy="4341263"/>
          </a:xfrm>
        </p:spPr>
        <p:txBody>
          <a:bodyPr>
            <a:noAutofit/>
          </a:bodyPr>
          <a:lstStyle/>
          <a:p>
            <a:pPr>
              <a:spcAft>
                <a:spcPts val="1000"/>
              </a:spcAft>
            </a:pPr>
            <a:r>
              <a:rPr lang="es-MX" sz="2600" dirty="0"/>
              <a:t>Bienvenida</a:t>
            </a:r>
          </a:p>
          <a:p>
            <a:pPr>
              <a:spcAft>
                <a:spcPts val="1000"/>
              </a:spcAft>
            </a:pPr>
            <a:r>
              <a:rPr lang="es-MX" sz="2600" dirty="0"/>
              <a:t>Encuadre de la sesión</a:t>
            </a:r>
          </a:p>
          <a:p>
            <a:pPr>
              <a:spcAft>
                <a:spcPts val="1000"/>
              </a:spcAft>
            </a:pPr>
            <a:r>
              <a:rPr lang="es-MX" sz="2600" dirty="0"/>
              <a:t>Programa de </a:t>
            </a:r>
            <a:r>
              <a:rPr lang="es-MX" sz="2600" dirty="0" err="1"/>
              <a:t>MagIA</a:t>
            </a:r>
            <a:r>
              <a:rPr lang="es-MX" sz="2600" dirty="0"/>
              <a:t> Juvenil</a:t>
            </a:r>
          </a:p>
          <a:p>
            <a:pPr>
              <a:spcAft>
                <a:spcPts val="1000"/>
              </a:spcAft>
            </a:pPr>
            <a:r>
              <a:rPr lang="es-MX" sz="2800" dirty="0">
                <a:ea typeface="+mn-lt"/>
                <a:cs typeface="+mn-lt"/>
              </a:rPr>
              <a:t>Proceso de creación de un modelo</a:t>
            </a:r>
          </a:p>
          <a:p>
            <a:pPr>
              <a:spcAft>
                <a:spcPts val="1000"/>
              </a:spcAft>
            </a:pPr>
            <a:r>
              <a:rPr lang="es-MX" sz="2800" dirty="0">
                <a:ea typeface="+mn-lt"/>
                <a:cs typeface="+mn-lt"/>
              </a:rPr>
              <a:t>Métricas de evaluación</a:t>
            </a:r>
          </a:p>
          <a:p>
            <a:pPr>
              <a:spcAft>
                <a:spcPts val="1000"/>
              </a:spcAft>
            </a:pPr>
            <a:r>
              <a:rPr lang="es-MX" sz="2800" dirty="0">
                <a:ea typeface="+mn-lt"/>
                <a:cs typeface="+mn-lt"/>
              </a:rPr>
              <a:t>Problemas más comunes</a:t>
            </a:r>
            <a:endParaRPr lang="es-MX" dirty="0"/>
          </a:p>
          <a:p>
            <a:pPr>
              <a:spcAft>
                <a:spcPts val="1000"/>
              </a:spcAft>
            </a:pPr>
            <a:r>
              <a:rPr lang="es-MX" sz="2600" dirty="0"/>
              <a:t>Ejercicio práctico – Azure Machine </a:t>
            </a:r>
            <a:r>
              <a:rPr lang="es-MX" sz="2600" dirty="0" err="1"/>
              <a:t>Learning</a:t>
            </a:r>
            <a:endParaRPr lang="es-MX" sz="2600" dirty="0"/>
          </a:p>
        </p:txBody>
      </p:sp>
    </p:spTree>
    <p:extLst>
      <p:ext uri="{BB962C8B-B14F-4D97-AF65-F5344CB8AC3E}">
        <p14:creationId xmlns:p14="http://schemas.microsoft.com/office/powerpoint/2010/main" val="2469254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CD7741-51AB-6C85-4F65-717C81BB7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739" y="2171211"/>
            <a:ext cx="10516965" cy="2852737"/>
          </a:xfrm>
        </p:spPr>
        <p:txBody>
          <a:bodyPr/>
          <a:lstStyle/>
          <a:p>
            <a:r>
              <a:rPr lang="es-MX" dirty="0"/>
              <a:t>Métricas de evaluación </a:t>
            </a:r>
            <a:br>
              <a:rPr lang="es-MX" dirty="0"/>
            </a:br>
            <a:r>
              <a:rPr lang="es-MX" dirty="0"/>
              <a:t>de un modelo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E4C7C1-39F1-7F47-9AE2-2DC91938F6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35277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FD1931-8AF6-56BA-5824-8481B8EDA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/>
              <a:t>¿Qué son?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5E08D60-5EB3-8D00-816B-40D2FEF1C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56990" y="515526"/>
            <a:ext cx="7357929" cy="466788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MX" sz="2800" dirty="0"/>
              <a:t>Valores que nos permiten medir el rendimiento de un modelo de aprendizaje automático.</a:t>
            </a:r>
          </a:p>
          <a:p>
            <a:pPr marL="0" indent="0" algn="just">
              <a:buNone/>
            </a:pPr>
            <a:endParaRPr lang="es-MX" sz="3000" dirty="0"/>
          </a:p>
          <a:p>
            <a:pPr marL="0" indent="0" algn="just">
              <a:buNone/>
            </a:pPr>
            <a:endParaRPr lang="es-MX" sz="2800" dirty="0"/>
          </a:p>
          <a:p>
            <a:pPr marL="0" indent="0" algn="just">
              <a:buNone/>
            </a:pPr>
            <a:endParaRPr lang="es-MX" sz="2800" dirty="0"/>
          </a:p>
          <a:p>
            <a:pPr marL="0" indent="0" algn="just">
              <a:buNone/>
            </a:pPr>
            <a:r>
              <a:rPr lang="es-MX" sz="2800" dirty="0"/>
              <a:t>Su objetivo es estimar la precisión que tendrá nuestro modelo sobre datos fuera de la muestra.</a:t>
            </a:r>
            <a:endParaRPr lang="es-MX" dirty="0"/>
          </a:p>
        </p:txBody>
      </p:sp>
      <p:pic>
        <p:nvPicPr>
          <p:cNvPr id="5" name="Gráfico 4" descr="Bullseye con relleno sólido">
            <a:extLst>
              <a:ext uri="{FF2B5EF4-FFF2-40B4-BE49-F238E27FC236}">
                <a16:creationId xmlns:a16="http://schemas.microsoft.com/office/drawing/2014/main" id="{98C0822E-B2CB-0AFF-6644-829CFFED95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752" t="8437" r="9381" b="8138"/>
          <a:stretch/>
        </p:blipFill>
        <p:spPr>
          <a:xfrm>
            <a:off x="6927210" y="4409716"/>
            <a:ext cx="1997978" cy="2011452"/>
          </a:xfrm>
          <a:prstGeom prst="rect">
            <a:avLst/>
          </a:prstGeom>
        </p:spPr>
      </p:pic>
      <p:pic>
        <p:nvPicPr>
          <p:cNvPr id="7" name="Gráfico 6" descr="Gauge con relleno sólido">
            <a:extLst>
              <a:ext uri="{FF2B5EF4-FFF2-40B4-BE49-F238E27FC236}">
                <a16:creationId xmlns:a16="http://schemas.microsoft.com/office/drawing/2014/main" id="{2DAA9809-BCDB-5CB6-6662-FD601F3F2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454" b="15504"/>
          <a:stretch/>
        </p:blipFill>
        <p:spPr>
          <a:xfrm>
            <a:off x="6817454" y="1568740"/>
            <a:ext cx="2217490" cy="144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019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Métrica de </a:t>
            </a:r>
            <a:r>
              <a:rPr lang="es-MX" b="1" dirty="0"/>
              <a:t>exactitud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AB0634-62A0-8E1A-50B2-7103BC91F6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83650"/>
            <a:ext cx="10515599" cy="158914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MX" dirty="0"/>
              <a:t>Número de elementos clasificados de manera correcta en comparación al número total de elementos.  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 ¿Con qué frecuencia es correcto el clasificador?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798D1B4-BC07-34F0-477D-DDE9F5D19699}"/>
              </a:ext>
            </a:extLst>
          </p:cNvPr>
          <p:cNvSpPr txBox="1"/>
          <p:nvPr/>
        </p:nvSpPr>
        <p:spPr>
          <a:xfrm>
            <a:off x="2407642" y="4250804"/>
            <a:ext cx="6837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 err="1"/>
              <a:t>accuary</a:t>
            </a:r>
            <a:r>
              <a:rPr lang="es-MX" sz="2800" dirty="0"/>
              <a:t> =  -----------------------------------------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ED81DE2-FC95-DB80-1B9B-E6A5F5D6B7E5}"/>
              </a:ext>
            </a:extLst>
          </p:cNvPr>
          <p:cNvSpPr txBox="1"/>
          <p:nvPr/>
        </p:nvSpPr>
        <p:spPr>
          <a:xfrm>
            <a:off x="5731078" y="3762463"/>
            <a:ext cx="24062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 dirty="0"/>
              <a:t>VP + VN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1E9AB1A-8809-4AE0-5DF6-490B2AFB8F45}"/>
              </a:ext>
            </a:extLst>
          </p:cNvPr>
          <p:cNvSpPr txBox="1"/>
          <p:nvPr/>
        </p:nvSpPr>
        <p:spPr>
          <a:xfrm>
            <a:off x="4650297" y="4813004"/>
            <a:ext cx="4317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 dirty="0"/>
              <a:t>VP + VN + FP + FN</a:t>
            </a:r>
          </a:p>
        </p:txBody>
      </p:sp>
    </p:spTree>
    <p:extLst>
      <p:ext uri="{BB962C8B-B14F-4D97-AF65-F5344CB8AC3E}">
        <p14:creationId xmlns:p14="http://schemas.microsoft.com/office/powerpoint/2010/main" val="3155951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Caso de estudio</a:t>
            </a:r>
            <a:endParaRPr lang="es-MX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471013-CA6C-1DA6-2AA8-57B367888590}"/>
              </a:ext>
            </a:extLst>
          </p:cNvPr>
          <p:cNvSpPr txBox="1">
            <a:spLocks/>
          </p:cNvSpPr>
          <p:nvPr/>
        </p:nvSpPr>
        <p:spPr>
          <a:xfrm>
            <a:off x="838200" y="1248569"/>
            <a:ext cx="10515599" cy="1314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dirty="0"/>
              <a:t>Nosotros queremos determinar las métricas de evaluación para la predicción de supervivencia de un león cuando lo abandonan su manada.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3A657A7-BE06-23E1-369B-ECAE2F8D2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23" y="3000680"/>
            <a:ext cx="4048688" cy="269845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2458F24-3F4F-596F-265D-E2684DC1C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988" y="2999604"/>
            <a:ext cx="4048689" cy="2698451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1CC9696-CCCB-60CF-9BC8-62442B527643}"/>
              </a:ext>
            </a:extLst>
          </p:cNvPr>
          <p:cNvSpPr txBox="1"/>
          <p:nvPr/>
        </p:nvSpPr>
        <p:spPr>
          <a:xfrm>
            <a:off x="5789800" y="3965184"/>
            <a:ext cx="913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363136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Métrica de </a:t>
            </a:r>
            <a:r>
              <a:rPr lang="es-MX" b="1" dirty="0"/>
              <a:t>exactitud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798D1B4-BC07-34F0-477D-DDE9F5D19699}"/>
              </a:ext>
            </a:extLst>
          </p:cNvPr>
          <p:cNvSpPr txBox="1"/>
          <p:nvPr/>
        </p:nvSpPr>
        <p:spPr>
          <a:xfrm>
            <a:off x="5461233" y="2591655"/>
            <a:ext cx="5892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----------------------------------------- = </a:t>
            </a:r>
            <a:r>
              <a:rPr lang="es-MX" sz="3600" b="1" dirty="0"/>
              <a:t>0.88 </a:t>
            </a:r>
            <a:endParaRPr lang="es-MX" sz="2800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ED81DE2-FC95-DB80-1B9B-E6A5F5D6B7E5}"/>
              </a:ext>
            </a:extLst>
          </p:cNvPr>
          <p:cNvSpPr txBox="1"/>
          <p:nvPr/>
        </p:nvSpPr>
        <p:spPr>
          <a:xfrm>
            <a:off x="6913314" y="1958821"/>
            <a:ext cx="24062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 dirty="0"/>
              <a:t>200 + 80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1E9AB1A-8809-4AE0-5DF6-490B2AFB8F45}"/>
              </a:ext>
            </a:extLst>
          </p:cNvPr>
          <p:cNvSpPr txBox="1"/>
          <p:nvPr/>
        </p:nvSpPr>
        <p:spPr>
          <a:xfrm>
            <a:off x="5674675" y="3114875"/>
            <a:ext cx="46005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 dirty="0"/>
              <a:t>200 + 80 + 50 + 80</a:t>
            </a:r>
          </a:p>
        </p:txBody>
      </p:sp>
      <p:graphicFrame>
        <p:nvGraphicFramePr>
          <p:cNvPr id="9" name="Tabla 3">
            <a:extLst>
              <a:ext uri="{FF2B5EF4-FFF2-40B4-BE49-F238E27FC236}">
                <a16:creationId xmlns:a16="http://schemas.microsoft.com/office/drawing/2014/main" id="{8E34E565-3877-9CF7-4936-37D7E1D192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381140"/>
              </p:ext>
            </p:extLst>
          </p:nvPr>
        </p:nvGraphicFramePr>
        <p:xfrm>
          <a:off x="1361421" y="2088858"/>
          <a:ext cx="3665990" cy="335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2995">
                  <a:extLst>
                    <a:ext uri="{9D8B030D-6E8A-4147-A177-3AD203B41FA5}">
                      <a16:colId xmlns:a16="http://schemas.microsoft.com/office/drawing/2014/main" val="2362426023"/>
                    </a:ext>
                  </a:extLst>
                </a:gridCol>
                <a:gridCol w="1832995">
                  <a:extLst>
                    <a:ext uri="{9D8B030D-6E8A-4147-A177-3AD203B41FA5}">
                      <a16:colId xmlns:a16="http://schemas.microsoft.com/office/drawing/2014/main" val="1563756674"/>
                    </a:ext>
                  </a:extLst>
                </a:gridCol>
              </a:tblGrid>
              <a:tr h="1677697">
                <a:tc>
                  <a:txBody>
                    <a:bodyPr/>
                    <a:lstStyle/>
                    <a:p>
                      <a:pPr algn="ctr"/>
                      <a:endParaRPr lang="es-MX" dirty="0"/>
                    </a:p>
                    <a:p>
                      <a:pPr algn="ctr"/>
                      <a:endParaRPr lang="es-MX" dirty="0"/>
                    </a:p>
                    <a:p>
                      <a:pPr algn="ctr"/>
                      <a:r>
                        <a:rPr lang="es-MX" dirty="0"/>
                        <a:t>(VP)</a:t>
                      </a:r>
                    </a:p>
                    <a:p>
                      <a:pPr algn="ctr"/>
                      <a:r>
                        <a:rPr lang="es-MX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dirty="0"/>
                    </a:p>
                    <a:p>
                      <a:pPr algn="ctr"/>
                      <a:endParaRPr lang="es-MX" dirty="0"/>
                    </a:p>
                    <a:p>
                      <a:pPr algn="ctr"/>
                      <a:r>
                        <a:rPr lang="es-MX" dirty="0"/>
                        <a:t>(FN)</a:t>
                      </a:r>
                    </a:p>
                    <a:p>
                      <a:pPr algn="ctr"/>
                      <a:r>
                        <a:rPr lang="es-MX" dirty="0"/>
                        <a:t>30</a:t>
                      </a:r>
                    </a:p>
                    <a:p>
                      <a:endParaRPr lang="es-MX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019850"/>
                  </a:ext>
                </a:extLst>
              </a:tr>
              <a:tr h="1677697">
                <a:tc>
                  <a:txBody>
                    <a:bodyPr/>
                    <a:lstStyle/>
                    <a:p>
                      <a:pPr algn="ctr"/>
                      <a:endParaRPr lang="es-MX" dirty="0"/>
                    </a:p>
                    <a:p>
                      <a:pPr algn="ctr"/>
                      <a:endParaRPr lang="es-MX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s-MX" b="1" dirty="0">
                          <a:solidFill>
                            <a:schemeClr val="bg1"/>
                          </a:solidFill>
                        </a:rPr>
                        <a:t>(FP)</a:t>
                      </a:r>
                    </a:p>
                    <a:p>
                      <a:pPr algn="ctr"/>
                      <a:r>
                        <a:rPr lang="es-MX" b="1" dirty="0">
                          <a:solidFill>
                            <a:schemeClr val="bg1"/>
                          </a:solidFill>
                        </a:rPr>
                        <a:t>50</a:t>
                      </a:r>
                    </a:p>
                    <a:p>
                      <a:endParaRPr lang="es-MX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dirty="0"/>
                    </a:p>
                    <a:p>
                      <a:pPr algn="ctr"/>
                      <a:endParaRPr lang="es-MX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s-MX" b="1" dirty="0">
                          <a:solidFill>
                            <a:schemeClr val="bg1"/>
                          </a:solidFill>
                        </a:rPr>
                        <a:t>(VN)</a:t>
                      </a:r>
                    </a:p>
                    <a:p>
                      <a:pPr algn="ctr"/>
                      <a:r>
                        <a:rPr lang="es-MX" b="1" dirty="0">
                          <a:solidFill>
                            <a:schemeClr val="bg1"/>
                          </a:solidFill>
                        </a:rPr>
                        <a:t>80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385545"/>
                  </a:ext>
                </a:extLst>
              </a:tr>
            </a:tbl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8092EA28-4BDC-9A74-0B05-F9117B7E1DF4}"/>
              </a:ext>
            </a:extLst>
          </p:cNvPr>
          <p:cNvSpPr txBox="1"/>
          <p:nvPr/>
        </p:nvSpPr>
        <p:spPr>
          <a:xfrm>
            <a:off x="1025860" y="1478834"/>
            <a:ext cx="4189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/>
              <a:t>Resultado de la predicción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02747EF-AB34-5A95-00DF-795CE9916176}"/>
              </a:ext>
            </a:extLst>
          </p:cNvPr>
          <p:cNvSpPr txBox="1"/>
          <p:nvPr/>
        </p:nvSpPr>
        <p:spPr>
          <a:xfrm rot="16200000">
            <a:off x="-589184" y="3504945"/>
            <a:ext cx="33779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/>
              <a:t>Valor Actual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4695BD8-42DA-6B99-2C91-0B7B394AB35E}"/>
              </a:ext>
            </a:extLst>
          </p:cNvPr>
          <p:cNvSpPr txBox="1"/>
          <p:nvPr/>
        </p:nvSpPr>
        <p:spPr>
          <a:xfrm>
            <a:off x="5742572" y="4379138"/>
            <a:ext cx="5364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 err="1"/>
              <a:t>Accuary</a:t>
            </a:r>
            <a:r>
              <a:rPr lang="es-MX" sz="3600" b="1" dirty="0"/>
              <a:t> = exactitud = 0.88  </a:t>
            </a:r>
          </a:p>
        </p:txBody>
      </p:sp>
    </p:spTree>
    <p:extLst>
      <p:ext uri="{BB962C8B-B14F-4D97-AF65-F5344CB8AC3E}">
        <p14:creationId xmlns:p14="http://schemas.microsoft.com/office/powerpoint/2010/main" val="2872838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Métrica de </a:t>
            </a:r>
            <a:r>
              <a:rPr lang="es-MX" b="1" dirty="0"/>
              <a:t>sensibilidad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10852C73-5FA1-A653-49EF-01D25452BEE7}"/>
              </a:ext>
            </a:extLst>
          </p:cNvPr>
          <p:cNvSpPr txBox="1">
            <a:spLocks/>
          </p:cNvSpPr>
          <p:nvPr/>
        </p:nvSpPr>
        <p:spPr>
          <a:xfrm>
            <a:off x="838201" y="1119594"/>
            <a:ext cx="10515599" cy="1011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dirty="0"/>
              <a:t>Número de elementos clasificados como “verdaderos positivos” en comparación al número total de elementos positivos.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MX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8B29E62-5E28-C7AA-15C1-46CA51E1FF35}"/>
              </a:ext>
            </a:extLst>
          </p:cNvPr>
          <p:cNvSpPr txBox="1"/>
          <p:nvPr/>
        </p:nvSpPr>
        <p:spPr>
          <a:xfrm>
            <a:off x="2516698" y="3625095"/>
            <a:ext cx="6837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 err="1"/>
              <a:t>recall</a:t>
            </a:r>
            <a:r>
              <a:rPr lang="es-MX" sz="2800" dirty="0"/>
              <a:t> =  -----------------------------------------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1004133-055F-0166-B9E8-BA7E2DDF5B94}"/>
              </a:ext>
            </a:extLst>
          </p:cNvPr>
          <p:cNvSpPr txBox="1"/>
          <p:nvPr/>
        </p:nvSpPr>
        <p:spPr>
          <a:xfrm>
            <a:off x="5935211" y="3157019"/>
            <a:ext cx="8347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 dirty="0"/>
              <a:t>VP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C875ED8-54B5-7703-DCAE-CDFFF3958001}"/>
              </a:ext>
            </a:extLst>
          </p:cNvPr>
          <p:cNvSpPr txBox="1"/>
          <p:nvPr/>
        </p:nvSpPr>
        <p:spPr>
          <a:xfrm>
            <a:off x="4193797" y="4219436"/>
            <a:ext cx="4317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b="1" dirty="0"/>
              <a:t>VP + FN</a:t>
            </a:r>
          </a:p>
        </p:txBody>
      </p:sp>
    </p:spTree>
    <p:extLst>
      <p:ext uri="{BB962C8B-B14F-4D97-AF65-F5344CB8AC3E}">
        <p14:creationId xmlns:p14="http://schemas.microsoft.com/office/powerpoint/2010/main" val="1409264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Métrica de </a:t>
            </a:r>
            <a:r>
              <a:rPr lang="es-MX" b="1" dirty="0"/>
              <a:t>sensibilidad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0A179F0-FCBB-BE49-E230-BA2D5A5D8FEA}"/>
              </a:ext>
            </a:extLst>
          </p:cNvPr>
          <p:cNvSpPr txBox="1"/>
          <p:nvPr/>
        </p:nvSpPr>
        <p:spPr>
          <a:xfrm>
            <a:off x="5821960" y="2532128"/>
            <a:ext cx="58925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-------------------------------------- = </a:t>
            </a:r>
            <a:r>
              <a:rPr lang="es-MX" sz="4000" b="1" dirty="0"/>
              <a:t> </a:t>
            </a:r>
            <a:r>
              <a:rPr lang="es-MX" sz="4400" b="1" dirty="0"/>
              <a:t>0.87</a:t>
            </a:r>
            <a:r>
              <a:rPr lang="es-MX" sz="4000" b="1" dirty="0"/>
              <a:t> </a:t>
            </a:r>
            <a:r>
              <a:rPr lang="es-MX" sz="4800" b="1" dirty="0"/>
              <a:t> </a:t>
            </a:r>
            <a:endParaRPr lang="es-MX" sz="2800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59DF5A3-2744-46F0-86B5-98884B14A269}"/>
              </a:ext>
            </a:extLst>
          </p:cNvPr>
          <p:cNvSpPr txBox="1"/>
          <p:nvPr/>
        </p:nvSpPr>
        <p:spPr>
          <a:xfrm>
            <a:off x="7409074" y="2002054"/>
            <a:ext cx="11317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 dirty="0"/>
              <a:t>200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DB8BB32-A326-6D4B-951F-918F7AD42063}"/>
              </a:ext>
            </a:extLst>
          </p:cNvPr>
          <p:cNvSpPr txBox="1"/>
          <p:nvPr/>
        </p:nvSpPr>
        <p:spPr>
          <a:xfrm>
            <a:off x="6882033" y="3143206"/>
            <a:ext cx="21858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 dirty="0"/>
              <a:t>200 + 50</a:t>
            </a:r>
          </a:p>
        </p:txBody>
      </p:sp>
      <p:graphicFrame>
        <p:nvGraphicFramePr>
          <p:cNvPr id="9" name="Tabla 3">
            <a:extLst>
              <a:ext uri="{FF2B5EF4-FFF2-40B4-BE49-F238E27FC236}">
                <a16:creationId xmlns:a16="http://schemas.microsoft.com/office/drawing/2014/main" id="{A0E9A978-2877-6CFD-DFD4-815367858E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848152"/>
              </p:ext>
            </p:extLst>
          </p:nvPr>
        </p:nvGraphicFramePr>
        <p:xfrm>
          <a:off x="1361421" y="2088858"/>
          <a:ext cx="3665990" cy="335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2995">
                  <a:extLst>
                    <a:ext uri="{9D8B030D-6E8A-4147-A177-3AD203B41FA5}">
                      <a16:colId xmlns:a16="http://schemas.microsoft.com/office/drawing/2014/main" val="2362426023"/>
                    </a:ext>
                  </a:extLst>
                </a:gridCol>
                <a:gridCol w="1832995">
                  <a:extLst>
                    <a:ext uri="{9D8B030D-6E8A-4147-A177-3AD203B41FA5}">
                      <a16:colId xmlns:a16="http://schemas.microsoft.com/office/drawing/2014/main" val="1563756674"/>
                    </a:ext>
                  </a:extLst>
                </a:gridCol>
              </a:tblGrid>
              <a:tr h="1677697">
                <a:tc>
                  <a:txBody>
                    <a:bodyPr/>
                    <a:lstStyle/>
                    <a:p>
                      <a:pPr algn="ctr"/>
                      <a:endParaRPr lang="es-MX" dirty="0"/>
                    </a:p>
                    <a:p>
                      <a:pPr algn="ctr"/>
                      <a:endParaRPr lang="es-MX" dirty="0"/>
                    </a:p>
                    <a:p>
                      <a:pPr algn="ctr"/>
                      <a:r>
                        <a:rPr lang="es-MX" dirty="0"/>
                        <a:t>(TP)</a:t>
                      </a:r>
                    </a:p>
                    <a:p>
                      <a:pPr algn="ctr"/>
                      <a:r>
                        <a:rPr lang="es-MX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dirty="0"/>
                    </a:p>
                    <a:p>
                      <a:pPr algn="ctr"/>
                      <a:endParaRPr lang="es-MX" dirty="0"/>
                    </a:p>
                    <a:p>
                      <a:pPr algn="ctr"/>
                      <a:r>
                        <a:rPr lang="es-MX" dirty="0"/>
                        <a:t>(FN)</a:t>
                      </a:r>
                    </a:p>
                    <a:p>
                      <a:pPr algn="ctr"/>
                      <a:r>
                        <a:rPr lang="es-MX" dirty="0"/>
                        <a:t>30</a:t>
                      </a:r>
                    </a:p>
                    <a:p>
                      <a:endParaRPr lang="es-MX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019850"/>
                  </a:ext>
                </a:extLst>
              </a:tr>
              <a:tr h="1677697">
                <a:tc>
                  <a:txBody>
                    <a:bodyPr/>
                    <a:lstStyle/>
                    <a:p>
                      <a:pPr algn="ctr"/>
                      <a:endParaRPr lang="es-MX" dirty="0"/>
                    </a:p>
                    <a:p>
                      <a:pPr algn="ctr"/>
                      <a:endParaRPr lang="es-MX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s-MX" b="1" dirty="0">
                          <a:solidFill>
                            <a:schemeClr val="bg1"/>
                          </a:solidFill>
                        </a:rPr>
                        <a:t>(FP)</a:t>
                      </a:r>
                    </a:p>
                    <a:p>
                      <a:pPr algn="ctr"/>
                      <a:r>
                        <a:rPr lang="es-MX" b="1" dirty="0">
                          <a:solidFill>
                            <a:schemeClr val="bg1"/>
                          </a:solidFill>
                        </a:rPr>
                        <a:t>50</a:t>
                      </a:r>
                    </a:p>
                    <a:p>
                      <a:endParaRPr lang="es-MX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dirty="0"/>
                    </a:p>
                    <a:p>
                      <a:pPr algn="ctr"/>
                      <a:endParaRPr lang="es-MX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s-MX" b="1" dirty="0">
                          <a:solidFill>
                            <a:schemeClr val="bg1"/>
                          </a:solidFill>
                        </a:rPr>
                        <a:t>(TN)</a:t>
                      </a:r>
                    </a:p>
                    <a:p>
                      <a:pPr algn="ctr"/>
                      <a:r>
                        <a:rPr lang="es-MX" b="1" dirty="0">
                          <a:solidFill>
                            <a:schemeClr val="bg1"/>
                          </a:solidFill>
                        </a:rPr>
                        <a:t>80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385545"/>
                  </a:ext>
                </a:extLst>
              </a:tr>
            </a:tbl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BD8ACAF1-8629-757B-2F3C-BB1532845F4B}"/>
              </a:ext>
            </a:extLst>
          </p:cNvPr>
          <p:cNvSpPr txBox="1"/>
          <p:nvPr/>
        </p:nvSpPr>
        <p:spPr>
          <a:xfrm>
            <a:off x="1025860" y="1478834"/>
            <a:ext cx="4189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/>
              <a:t>Resultado de la predicción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520FFAC-1712-07FD-4B2F-E0F35B03810C}"/>
              </a:ext>
            </a:extLst>
          </p:cNvPr>
          <p:cNvSpPr txBox="1"/>
          <p:nvPr/>
        </p:nvSpPr>
        <p:spPr>
          <a:xfrm rot="16200000">
            <a:off x="-589184" y="3504945"/>
            <a:ext cx="33779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/>
              <a:t>Valor Actual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97AE605-DB10-C4AA-9371-D304B0BB935F}"/>
              </a:ext>
            </a:extLst>
          </p:cNvPr>
          <p:cNvSpPr txBox="1"/>
          <p:nvPr/>
        </p:nvSpPr>
        <p:spPr>
          <a:xfrm>
            <a:off x="5742572" y="4379138"/>
            <a:ext cx="5364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 err="1"/>
              <a:t>recall</a:t>
            </a:r>
            <a:r>
              <a:rPr lang="es-MX" sz="3600" b="1" dirty="0"/>
              <a:t> = sensibilidad = 0.87  </a:t>
            </a:r>
          </a:p>
        </p:txBody>
      </p:sp>
    </p:spTree>
    <p:extLst>
      <p:ext uri="{BB962C8B-B14F-4D97-AF65-F5344CB8AC3E}">
        <p14:creationId xmlns:p14="http://schemas.microsoft.com/office/powerpoint/2010/main" val="3128167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Métrica de </a:t>
            </a:r>
            <a:r>
              <a:rPr lang="es-MX" b="1" dirty="0"/>
              <a:t>precisión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1628D604-94F8-CEC7-0A64-4ABAA8D42744}"/>
              </a:ext>
            </a:extLst>
          </p:cNvPr>
          <p:cNvSpPr txBox="1">
            <a:spLocks/>
          </p:cNvSpPr>
          <p:nvPr/>
        </p:nvSpPr>
        <p:spPr>
          <a:xfrm>
            <a:off x="838200" y="1224793"/>
            <a:ext cx="10755385" cy="15391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dirty="0"/>
              <a:t>Número de elementos clasificados como “verdaderos positivos” en comparación al número total de elementos positivos predichos.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Ósea, ¿con qué frecuencia predice un valor verdadero?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F65D5C0-87D0-5D86-04D4-6D396105EACB}"/>
              </a:ext>
            </a:extLst>
          </p:cNvPr>
          <p:cNvSpPr txBox="1"/>
          <p:nvPr/>
        </p:nvSpPr>
        <p:spPr>
          <a:xfrm>
            <a:off x="2533476" y="3792645"/>
            <a:ext cx="6837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 err="1"/>
              <a:t>precision</a:t>
            </a:r>
            <a:r>
              <a:rPr lang="es-MX" sz="2800" dirty="0"/>
              <a:t> =  ----------------------------------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2BFA5F6-7628-9753-4F6D-41D45CB41C37}"/>
              </a:ext>
            </a:extLst>
          </p:cNvPr>
          <p:cNvSpPr txBox="1"/>
          <p:nvPr/>
        </p:nvSpPr>
        <p:spPr>
          <a:xfrm>
            <a:off x="6279159" y="3320374"/>
            <a:ext cx="8347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 dirty="0"/>
              <a:t>VP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6F93380-44DB-8B1A-A0CA-03A3EE015E1C}"/>
              </a:ext>
            </a:extLst>
          </p:cNvPr>
          <p:cNvSpPr txBox="1"/>
          <p:nvPr/>
        </p:nvSpPr>
        <p:spPr>
          <a:xfrm>
            <a:off x="4470633" y="4500531"/>
            <a:ext cx="4317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b="1" dirty="0"/>
              <a:t>VP + FP</a:t>
            </a:r>
          </a:p>
        </p:txBody>
      </p:sp>
    </p:spTree>
    <p:extLst>
      <p:ext uri="{BB962C8B-B14F-4D97-AF65-F5344CB8AC3E}">
        <p14:creationId xmlns:p14="http://schemas.microsoft.com/office/powerpoint/2010/main" val="1966891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Métrica de </a:t>
            </a:r>
            <a:r>
              <a:rPr lang="es-MX" b="1" dirty="0"/>
              <a:t>precisión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E509A9E-E0D5-9D3C-1C8B-647F14713859}"/>
              </a:ext>
            </a:extLst>
          </p:cNvPr>
          <p:cNvSpPr txBox="1"/>
          <p:nvPr/>
        </p:nvSpPr>
        <p:spPr>
          <a:xfrm>
            <a:off x="5704514" y="2532128"/>
            <a:ext cx="58925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-------------------------------------- = </a:t>
            </a:r>
            <a:r>
              <a:rPr lang="es-MX" sz="4000" b="1" dirty="0"/>
              <a:t> </a:t>
            </a:r>
            <a:r>
              <a:rPr lang="es-MX" sz="4400" b="1" dirty="0"/>
              <a:t>0.8</a:t>
            </a:r>
            <a:r>
              <a:rPr lang="es-MX" sz="4000" b="1" dirty="0"/>
              <a:t> </a:t>
            </a:r>
            <a:r>
              <a:rPr lang="es-MX" sz="4800" b="1" dirty="0"/>
              <a:t> </a:t>
            </a:r>
            <a:endParaRPr lang="es-MX" sz="2800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3F09281-086A-BCC5-018C-3FE8359415DC}"/>
              </a:ext>
            </a:extLst>
          </p:cNvPr>
          <p:cNvSpPr txBox="1"/>
          <p:nvPr/>
        </p:nvSpPr>
        <p:spPr>
          <a:xfrm>
            <a:off x="7291628" y="2002054"/>
            <a:ext cx="11317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 dirty="0"/>
              <a:t>200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C9C711E-971E-B1C3-C54C-DEEC5C5F68FE}"/>
              </a:ext>
            </a:extLst>
          </p:cNvPr>
          <p:cNvSpPr txBox="1"/>
          <p:nvPr/>
        </p:nvSpPr>
        <p:spPr>
          <a:xfrm>
            <a:off x="6764587" y="3143206"/>
            <a:ext cx="21858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 dirty="0"/>
              <a:t>200 + 50</a:t>
            </a:r>
          </a:p>
        </p:txBody>
      </p:sp>
      <p:graphicFrame>
        <p:nvGraphicFramePr>
          <p:cNvPr id="9" name="Tabla 3">
            <a:extLst>
              <a:ext uri="{FF2B5EF4-FFF2-40B4-BE49-F238E27FC236}">
                <a16:creationId xmlns:a16="http://schemas.microsoft.com/office/drawing/2014/main" id="{1A6D4F28-5692-5AD8-134D-4FFB67847C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278926"/>
              </p:ext>
            </p:extLst>
          </p:nvPr>
        </p:nvGraphicFramePr>
        <p:xfrm>
          <a:off x="1361421" y="2088858"/>
          <a:ext cx="3665990" cy="335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2995">
                  <a:extLst>
                    <a:ext uri="{9D8B030D-6E8A-4147-A177-3AD203B41FA5}">
                      <a16:colId xmlns:a16="http://schemas.microsoft.com/office/drawing/2014/main" val="2362426023"/>
                    </a:ext>
                  </a:extLst>
                </a:gridCol>
                <a:gridCol w="1832995">
                  <a:extLst>
                    <a:ext uri="{9D8B030D-6E8A-4147-A177-3AD203B41FA5}">
                      <a16:colId xmlns:a16="http://schemas.microsoft.com/office/drawing/2014/main" val="1563756674"/>
                    </a:ext>
                  </a:extLst>
                </a:gridCol>
              </a:tblGrid>
              <a:tr h="1677697">
                <a:tc>
                  <a:txBody>
                    <a:bodyPr/>
                    <a:lstStyle/>
                    <a:p>
                      <a:pPr algn="ctr"/>
                      <a:endParaRPr lang="es-MX" dirty="0"/>
                    </a:p>
                    <a:p>
                      <a:pPr algn="ctr"/>
                      <a:endParaRPr lang="es-MX" dirty="0"/>
                    </a:p>
                    <a:p>
                      <a:pPr algn="ctr"/>
                      <a:r>
                        <a:rPr lang="es-MX" dirty="0"/>
                        <a:t>(VP)</a:t>
                      </a:r>
                    </a:p>
                    <a:p>
                      <a:pPr algn="ctr"/>
                      <a:r>
                        <a:rPr lang="es-MX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dirty="0"/>
                    </a:p>
                    <a:p>
                      <a:pPr algn="ctr"/>
                      <a:endParaRPr lang="es-MX" dirty="0"/>
                    </a:p>
                    <a:p>
                      <a:pPr algn="ctr"/>
                      <a:r>
                        <a:rPr lang="es-MX" dirty="0"/>
                        <a:t>(FN)</a:t>
                      </a:r>
                    </a:p>
                    <a:p>
                      <a:pPr algn="ctr"/>
                      <a:r>
                        <a:rPr lang="es-MX" dirty="0"/>
                        <a:t>30</a:t>
                      </a:r>
                    </a:p>
                    <a:p>
                      <a:endParaRPr lang="es-MX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019850"/>
                  </a:ext>
                </a:extLst>
              </a:tr>
              <a:tr h="1677697">
                <a:tc>
                  <a:txBody>
                    <a:bodyPr/>
                    <a:lstStyle/>
                    <a:p>
                      <a:pPr algn="ctr"/>
                      <a:endParaRPr lang="es-MX" dirty="0"/>
                    </a:p>
                    <a:p>
                      <a:pPr algn="ctr"/>
                      <a:endParaRPr lang="es-MX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s-MX" b="1" dirty="0">
                          <a:solidFill>
                            <a:schemeClr val="bg1"/>
                          </a:solidFill>
                        </a:rPr>
                        <a:t>(FP)</a:t>
                      </a:r>
                    </a:p>
                    <a:p>
                      <a:pPr algn="ctr"/>
                      <a:r>
                        <a:rPr lang="es-MX" b="1" dirty="0">
                          <a:solidFill>
                            <a:schemeClr val="bg1"/>
                          </a:solidFill>
                        </a:rPr>
                        <a:t>50</a:t>
                      </a:r>
                    </a:p>
                    <a:p>
                      <a:endParaRPr lang="es-MX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dirty="0"/>
                    </a:p>
                    <a:p>
                      <a:pPr algn="ctr"/>
                      <a:endParaRPr lang="es-MX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s-MX" b="1" dirty="0">
                          <a:solidFill>
                            <a:schemeClr val="bg1"/>
                          </a:solidFill>
                        </a:rPr>
                        <a:t>(VN)</a:t>
                      </a:r>
                    </a:p>
                    <a:p>
                      <a:pPr algn="ctr"/>
                      <a:r>
                        <a:rPr lang="es-MX" b="1" dirty="0">
                          <a:solidFill>
                            <a:schemeClr val="bg1"/>
                          </a:solidFill>
                        </a:rPr>
                        <a:t>80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385545"/>
                  </a:ext>
                </a:extLst>
              </a:tr>
            </a:tbl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4DB853F4-3489-87AC-59BF-697CF866B941}"/>
              </a:ext>
            </a:extLst>
          </p:cNvPr>
          <p:cNvSpPr txBox="1"/>
          <p:nvPr/>
        </p:nvSpPr>
        <p:spPr>
          <a:xfrm>
            <a:off x="1025860" y="1478834"/>
            <a:ext cx="4189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/>
              <a:t>Resultado de la predicción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4C13520-1F84-4783-F1CC-7E5CD56E0665}"/>
              </a:ext>
            </a:extLst>
          </p:cNvPr>
          <p:cNvSpPr txBox="1"/>
          <p:nvPr/>
        </p:nvSpPr>
        <p:spPr>
          <a:xfrm rot="16200000">
            <a:off x="-589184" y="3504945"/>
            <a:ext cx="33779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/>
              <a:t>Valor Actual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91E292A-B6F4-295B-31F9-309A855FDB92}"/>
              </a:ext>
            </a:extLst>
          </p:cNvPr>
          <p:cNvSpPr txBox="1"/>
          <p:nvPr/>
        </p:nvSpPr>
        <p:spPr>
          <a:xfrm>
            <a:off x="5901963" y="4370749"/>
            <a:ext cx="5364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 err="1"/>
              <a:t>precision</a:t>
            </a:r>
            <a:r>
              <a:rPr lang="es-MX" sz="3600" b="1" dirty="0"/>
              <a:t> = precisión = 0.8  </a:t>
            </a:r>
          </a:p>
        </p:txBody>
      </p:sp>
    </p:spTree>
    <p:extLst>
      <p:ext uri="{BB962C8B-B14F-4D97-AF65-F5344CB8AC3E}">
        <p14:creationId xmlns:p14="http://schemas.microsoft.com/office/powerpoint/2010/main" val="1175416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Métrica de </a:t>
            </a:r>
            <a:r>
              <a:rPr lang="es-MX" b="1" dirty="0"/>
              <a:t>puntuación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14889C45-9577-A672-428E-1B05CEDD1351}"/>
              </a:ext>
            </a:extLst>
          </p:cNvPr>
          <p:cNvSpPr txBox="1">
            <a:spLocks/>
          </p:cNvSpPr>
          <p:nvPr/>
        </p:nvSpPr>
        <p:spPr>
          <a:xfrm>
            <a:off x="838200" y="1913739"/>
            <a:ext cx="10755385" cy="3030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s-MX" dirty="0"/>
              <a:t>Es una métrica que nos permite evaluar que tan bien realiza las predicciones el modelo.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s-MX" dirty="0"/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s-MX" dirty="0"/>
              <a:t>Los valores se encontrarán entre </a:t>
            </a:r>
            <a:r>
              <a:rPr lang="es-MX" b="1" dirty="0"/>
              <a:t>0</a:t>
            </a:r>
            <a:r>
              <a:rPr lang="es-MX" dirty="0"/>
              <a:t> y </a:t>
            </a:r>
            <a:r>
              <a:rPr lang="es-MX" b="1" dirty="0"/>
              <a:t>1</a:t>
            </a:r>
            <a:r>
              <a:rPr lang="es-MX" dirty="0"/>
              <a:t>.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s-MX" dirty="0"/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s-MX" dirty="0"/>
              <a:t>Mientras más acercado sea al </a:t>
            </a:r>
            <a:r>
              <a:rPr lang="es-MX" b="1" dirty="0"/>
              <a:t>1</a:t>
            </a:r>
            <a:r>
              <a:rPr lang="es-MX" dirty="0"/>
              <a:t>, mejor puntuado estará el modelo.</a:t>
            </a:r>
          </a:p>
        </p:txBody>
      </p:sp>
    </p:spTree>
    <p:extLst>
      <p:ext uri="{BB962C8B-B14F-4D97-AF65-F5344CB8AC3E}">
        <p14:creationId xmlns:p14="http://schemas.microsoft.com/office/powerpoint/2010/main" val="785601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a 8">
            <a:extLst>
              <a:ext uri="{FF2B5EF4-FFF2-40B4-BE49-F238E27FC236}">
                <a16:creationId xmlns:a16="http://schemas.microsoft.com/office/drawing/2014/main" id="{0EC0E668-9AC5-28C7-9798-576D221E65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860616"/>
              </p:ext>
            </p:extLst>
          </p:nvPr>
        </p:nvGraphicFramePr>
        <p:xfrm>
          <a:off x="767222" y="488928"/>
          <a:ext cx="10615776" cy="5903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50133">
                  <a:extLst>
                    <a:ext uri="{9D8B030D-6E8A-4147-A177-3AD203B41FA5}">
                      <a16:colId xmlns:a16="http://schemas.microsoft.com/office/drawing/2014/main" val="150957199"/>
                    </a:ext>
                  </a:extLst>
                </a:gridCol>
                <a:gridCol w="2365643">
                  <a:extLst>
                    <a:ext uri="{9D8B030D-6E8A-4147-A177-3AD203B41FA5}">
                      <a16:colId xmlns:a16="http://schemas.microsoft.com/office/drawing/2014/main" val="1048196367"/>
                    </a:ext>
                  </a:extLst>
                </a:gridCol>
              </a:tblGrid>
              <a:tr h="746868">
                <a:tc>
                  <a:txBody>
                    <a:bodyPr/>
                    <a:lstStyle/>
                    <a:p>
                      <a:r>
                        <a:rPr lang="es-MX" sz="3600" dirty="0"/>
                        <a:t>Horarios </a:t>
                      </a:r>
                      <a:r>
                        <a:rPr lang="es-MX" sz="3600" dirty="0" err="1"/>
                        <a:t>MagIA</a:t>
                      </a:r>
                      <a:r>
                        <a:rPr lang="es-MX" sz="3600" dirty="0"/>
                        <a:t> Juvenil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479153"/>
                  </a:ext>
                </a:extLst>
              </a:tr>
              <a:tr h="1289114">
                <a:tc>
                  <a:txBody>
                    <a:bodyPr/>
                    <a:lstStyle/>
                    <a:p>
                      <a:r>
                        <a:rPr lang="es-MX" sz="3200" dirty="0"/>
                        <a:t>Costa Rica, El salvador, Guatemala, Honduras, Nicaragua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3200" dirty="0"/>
                        <a:t>15:00 </a:t>
                      </a:r>
                      <a:r>
                        <a:rPr lang="es-MX" sz="3200" dirty="0" err="1"/>
                        <a:t>hrs</a:t>
                      </a:r>
                      <a:endParaRPr lang="es-MX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048160"/>
                  </a:ext>
                </a:extLst>
              </a:tr>
              <a:tr h="1289114">
                <a:tc>
                  <a:txBody>
                    <a:bodyPr/>
                    <a:lstStyle/>
                    <a:p>
                      <a:r>
                        <a:rPr lang="es-MX" sz="3200" dirty="0"/>
                        <a:t>Colombia, México, Panamá, Ecuador, Perú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3200" dirty="0"/>
                        <a:t>16:00 </a:t>
                      </a:r>
                      <a:r>
                        <a:rPr lang="es-MX" sz="3200" dirty="0" err="1"/>
                        <a:t>hrs</a:t>
                      </a:r>
                      <a:endParaRPr lang="es-MX" sz="3200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158757"/>
                  </a:ext>
                </a:extLst>
              </a:tr>
              <a:tr h="1289114">
                <a:tc>
                  <a:txBody>
                    <a:bodyPr/>
                    <a:lstStyle/>
                    <a:p>
                      <a:r>
                        <a:rPr lang="es-MX" sz="3200" dirty="0"/>
                        <a:t>Bolivia, Paraguay, Puerto Rico, República Dominicana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3200" dirty="0"/>
                        <a:t>17:00 </a:t>
                      </a:r>
                      <a:r>
                        <a:rPr lang="es-MX" sz="3200" dirty="0" err="1"/>
                        <a:t>hrs</a:t>
                      </a:r>
                      <a:endParaRPr lang="es-MX" sz="3200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284074"/>
                  </a:ext>
                </a:extLst>
              </a:tr>
              <a:tr h="1289114">
                <a:tc>
                  <a:txBody>
                    <a:bodyPr/>
                    <a:lstStyle/>
                    <a:p>
                      <a:r>
                        <a:rPr lang="es-MX" sz="3200" dirty="0"/>
                        <a:t>Argentina, Chile, Uruguay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3200" dirty="0"/>
                        <a:t>18:00 </a:t>
                      </a:r>
                      <a:r>
                        <a:rPr lang="es-MX" sz="3200" dirty="0" err="1"/>
                        <a:t>hrs</a:t>
                      </a:r>
                      <a:endParaRPr lang="es-MX" sz="3200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486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11349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CD7741-51AB-6C85-4F65-717C81BB7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739" y="2171211"/>
            <a:ext cx="10516965" cy="2852737"/>
          </a:xfrm>
        </p:spPr>
        <p:txBody>
          <a:bodyPr/>
          <a:lstStyle/>
          <a:p>
            <a:r>
              <a:rPr lang="es-MX"/>
              <a:t>Problemas más comunes </a:t>
            </a:r>
            <a:br>
              <a:rPr lang="es-MX"/>
            </a:br>
            <a:r>
              <a:rPr lang="es-MX"/>
              <a:t>de un modelo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E4C7C1-39F1-7F47-9AE2-2DC91938F6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924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Subajuste</a:t>
            </a:r>
            <a:r>
              <a:rPr lang="es-MX" dirty="0"/>
              <a:t> (</a:t>
            </a:r>
            <a:r>
              <a:rPr lang="es-MX" dirty="0" err="1"/>
              <a:t>Underfitting</a:t>
            </a:r>
            <a:r>
              <a:rPr lang="es-MX" dirty="0"/>
              <a:t>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AB0634-62A0-8E1A-50B2-7103BC91F6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196410"/>
            <a:ext cx="10515599" cy="18487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MX" dirty="0"/>
              <a:t>Nuestro </a:t>
            </a:r>
            <a:r>
              <a:rPr lang="es-MX" dirty="0">
                <a:effectLst/>
              </a:rPr>
              <a:t>modelo no se ajusta a los datos lo suficientemente bien.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Esto es provocado por un pobre entrenamiento, ya que al no poder adaptarse da predicciones erróneas.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6A21153-0F79-E1A9-9074-E05DAF0AD7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9" t="10753" r="37456" b="17564"/>
          <a:stretch/>
        </p:blipFill>
        <p:spPr>
          <a:xfrm>
            <a:off x="3087149" y="3257122"/>
            <a:ext cx="5637402" cy="255056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DA8D8AD-843A-782A-8EF3-14A7979CE873}"/>
              </a:ext>
            </a:extLst>
          </p:cNvPr>
          <p:cNvSpPr txBox="1"/>
          <p:nvPr/>
        </p:nvSpPr>
        <p:spPr>
          <a:xfrm>
            <a:off x="3288484" y="5933520"/>
            <a:ext cx="25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/>
              <a:t>Modelo con </a:t>
            </a:r>
            <a:r>
              <a:rPr lang="es-MX" sz="2000" b="1" dirty="0" err="1"/>
              <a:t>Subajuste</a:t>
            </a:r>
            <a:endParaRPr lang="es-MX" sz="2000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CEBEF4B-CA81-81DE-4D11-16C32E45797C}"/>
              </a:ext>
            </a:extLst>
          </p:cNvPr>
          <p:cNvSpPr txBox="1"/>
          <p:nvPr/>
        </p:nvSpPr>
        <p:spPr>
          <a:xfrm>
            <a:off x="6427365" y="5933520"/>
            <a:ext cx="25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/>
              <a:t>Modelo sin </a:t>
            </a:r>
            <a:r>
              <a:rPr lang="es-MX" sz="2000" b="1" dirty="0" err="1"/>
              <a:t>Subajuste</a:t>
            </a:r>
            <a:endParaRPr lang="es-MX" sz="2000" b="1" dirty="0"/>
          </a:p>
        </p:txBody>
      </p:sp>
    </p:spTree>
    <p:extLst>
      <p:ext uri="{BB962C8B-B14F-4D97-AF65-F5344CB8AC3E}">
        <p14:creationId xmlns:p14="http://schemas.microsoft.com/office/powerpoint/2010/main" val="12455862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Overfitting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AB0634-62A0-8E1A-50B2-7103BC91F6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196410"/>
            <a:ext cx="10515599" cy="214240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MX" dirty="0"/>
              <a:t>Es cuando el modelo aprende del ruido en los datos de entrenamiento, estos son recogidos y aprendidos por el modelo.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Es provocado por introducir muchos datos al entrenamiento, ya que se especializa tanto que no puede generalizar.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C712131-440B-C51A-60AA-23248A849C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46" t="10758" b="20499"/>
          <a:stretch/>
        </p:blipFill>
        <p:spPr>
          <a:xfrm>
            <a:off x="3263316" y="3519184"/>
            <a:ext cx="6113393" cy="246007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A23BC60-492D-E155-7EC0-DF0012CC78CE}"/>
              </a:ext>
            </a:extLst>
          </p:cNvPr>
          <p:cNvSpPr txBox="1"/>
          <p:nvPr/>
        </p:nvSpPr>
        <p:spPr>
          <a:xfrm>
            <a:off x="3405930" y="6027495"/>
            <a:ext cx="2690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/>
              <a:t>Modelo sin </a:t>
            </a:r>
            <a:r>
              <a:rPr lang="es-MX" sz="2000" b="1" dirty="0"/>
              <a:t>Sobreajuste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AF63EF3-6445-EE8A-58CC-779BBD399639}"/>
              </a:ext>
            </a:extLst>
          </p:cNvPr>
          <p:cNvSpPr txBox="1"/>
          <p:nvPr/>
        </p:nvSpPr>
        <p:spPr>
          <a:xfrm>
            <a:off x="6544811" y="6027495"/>
            <a:ext cx="2831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/>
              <a:t>Modelo con </a:t>
            </a:r>
            <a:r>
              <a:rPr lang="es-MX" sz="2000" b="1" dirty="0"/>
              <a:t>Sobreajuste</a:t>
            </a:r>
          </a:p>
        </p:txBody>
      </p:sp>
    </p:spTree>
    <p:extLst>
      <p:ext uri="{BB962C8B-B14F-4D97-AF65-F5344CB8AC3E}">
        <p14:creationId xmlns:p14="http://schemas.microsoft.com/office/powerpoint/2010/main" val="28319358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CD7741-51AB-6C85-4F65-717C81BB7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739" y="2171211"/>
            <a:ext cx="10516965" cy="2852737"/>
          </a:xfrm>
        </p:spPr>
        <p:txBody>
          <a:bodyPr/>
          <a:lstStyle/>
          <a:p>
            <a:r>
              <a:rPr lang="es-MX" sz="6000" dirty="0"/>
              <a:t>Ejercicio práctico:</a:t>
            </a:r>
            <a:br>
              <a:rPr lang="es-MX" sz="6000" dirty="0"/>
            </a:br>
            <a:r>
              <a:rPr lang="es-MX" sz="6000" dirty="0"/>
              <a:t>Azure Machine </a:t>
            </a:r>
            <a:r>
              <a:rPr lang="es-MX" sz="6000" dirty="0" err="1"/>
              <a:t>Learning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E4C7C1-39F1-7F47-9AE2-2DC91938F6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955823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dirty="0"/>
              <a:t>Azure Machine </a:t>
            </a:r>
            <a:r>
              <a:rPr lang="es-MX" sz="3200" dirty="0" err="1"/>
              <a:t>Learning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AB0634-62A0-8E1A-50B2-7103BC91F6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8" y="1523582"/>
            <a:ext cx="10515599" cy="27799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Para ingresar al portal de Azure Machine </a:t>
            </a:r>
            <a:r>
              <a:rPr lang="es-MX" dirty="0" err="1"/>
              <a:t>Learning</a:t>
            </a:r>
            <a:r>
              <a:rPr lang="es-MX" dirty="0"/>
              <a:t>, </a:t>
            </a:r>
          </a:p>
          <a:p>
            <a:pPr marL="0" indent="0">
              <a:buNone/>
            </a:pPr>
            <a:r>
              <a:rPr lang="es-MX" dirty="0"/>
              <a:t>usaremos el siguiente enlace:</a:t>
            </a:r>
          </a:p>
          <a:p>
            <a:pPr marL="0" indent="0">
              <a:buNone/>
            </a:pPr>
            <a:endParaRPr lang="es-MX" dirty="0">
              <a:hlinkClick r:id="rId2"/>
            </a:endParaRPr>
          </a:p>
          <a:p>
            <a:pPr marL="0" indent="0">
              <a:buNone/>
            </a:pPr>
            <a:r>
              <a:rPr lang="es-MX" sz="5400" dirty="0">
                <a:hlinkClick r:id="rId2"/>
              </a:rPr>
              <a:t>https://ml.azure.com</a:t>
            </a:r>
            <a:r>
              <a:rPr lang="es-MX" sz="5400" dirty="0"/>
              <a:t>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2767A8F-8AB5-1F1E-B847-D43959FE0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83" y="2236667"/>
            <a:ext cx="4358253" cy="425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2632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071A10-6FFF-FD03-512B-E37BDBB7C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61" y="2489703"/>
            <a:ext cx="3170490" cy="1995860"/>
          </a:xfrm>
        </p:spPr>
        <p:txBody>
          <a:bodyPr/>
          <a:lstStyle/>
          <a:p>
            <a:r>
              <a:rPr lang="es-MX"/>
              <a:t>Asistencia</a:t>
            </a:r>
          </a:p>
        </p:txBody>
      </p:sp>
      <p:pic>
        <p:nvPicPr>
          <p:cNvPr id="4" name="Picture 2">
            <a:hlinkClick r:id="rId2"/>
            <a:extLst>
              <a:ext uri="{FF2B5EF4-FFF2-40B4-BE49-F238E27FC236}">
                <a16:creationId xmlns:a16="http://schemas.microsoft.com/office/drawing/2014/main" id="{83620CE6-D79E-2B4C-9E2E-F11EFCB93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36100"/>
            <a:ext cx="3429500" cy="318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5189810-6881-1E56-2DE2-6E03678FFD5D}"/>
              </a:ext>
            </a:extLst>
          </p:cNvPr>
          <p:cNvSpPr txBox="1"/>
          <p:nvPr/>
        </p:nvSpPr>
        <p:spPr>
          <a:xfrm>
            <a:off x="5303068" y="5030130"/>
            <a:ext cx="60975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>
                <a:hlinkClick r:id="rId4"/>
              </a:rPr>
              <a:t>https://aka.ms/MagIAJuvenil/Sesion4</a:t>
            </a:r>
            <a:r>
              <a:rPr lang="es-MX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39861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CD7741-51AB-6C85-4F65-717C81BB7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739" y="2171211"/>
            <a:ext cx="10516965" cy="2852737"/>
          </a:xfrm>
        </p:spPr>
        <p:txBody>
          <a:bodyPr/>
          <a:lstStyle/>
          <a:p>
            <a:r>
              <a:rPr lang="es-MX"/>
              <a:t>Conceptos clave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E4C7C1-39F1-7F47-9AE2-2DC91938F6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593716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Conceptos clave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AB0634-62A0-8E1A-50B2-7103BC91F6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0" y="1678288"/>
            <a:ext cx="5848523" cy="3685982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s-MX" sz="3200" dirty="0"/>
          </a:p>
          <a:p>
            <a:pPr lvl="1">
              <a:lnSpc>
                <a:spcPct val="100000"/>
              </a:lnSpc>
            </a:pPr>
            <a:r>
              <a:rPr lang="es-MX" sz="3200" dirty="0"/>
              <a:t>Elección de algoritmo</a:t>
            </a:r>
          </a:p>
          <a:p>
            <a:pPr lvl="1">
              <a:lnSpc>
                <a:spcPct val="100000"/>
              </a:lnSpc>
            </a:pPr>
            <a:endParaRPr lang="es-MX" sz="3200" dirty="0"/>
          </a:p>
          <a:p>
            <a:pPr lvl="1">
              <a:lnSpc>
                <a:spcPct val="100000"/>
              </a:lnSpc>
            </a:pPr>
            <a:r>
              <a:rPr lang="es-MX" sz="3200" dirty="0"/>
              <a:t>Entrenamiento del modelo</a:t>
            </a:r>
          </a:p>
          <a:p>
            <a:pPr lvl="1">
              <a:lnSpc>
                <a:spcPct val="100000"/>
              </a:lnSpc>
            </a:pPr>
            <a:endParaRPr lang="es-MX" sz="3200" dirty="0"/>
          </a:p>
          <a:p>
            <a:pPr lvl="1">
              <a:lnSpc>
                <a:spcPct val="100000"/>
              </a:lnSpc>
            </a:pPr>
            <a:r>
              <a:rPr lang="es-MX" sz="3200" dirty="0"/>
              <a:t>Probar el modelo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159D33D0-6EA7-4866-C8DC-20EB204B1B29}"/>
              </a:ext>
            </a:extLst>
          </p:cNvPr>
          <p:cNvSpPr txBox="1">
            <a:spLocks/>
          </p:cNvSpPr>
          <p:nvPr/>
        </p:nvSpPr>
        <p:spPr>
          <a:xfrm>
            <a:off x="838200" y="1041535"/>
            <a:ext cx="10040923" cy="71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sz="3200" dirty="0"/>
              <a:t>Pasos para crear un modelo de aprendizaje automático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MX" sz="3200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6DF837E-4FA3-571E-4B75-E694998628F9}"/>
              </a:ext>
            </a:extLst>
          </p:cNvPr>
          <p:cNvSpPr txBox="1">
            <a:spLocks/>
          </p:cNvSpPr>
          <p:nvPr/>
        </p:nvSpPr>
        <p:spPr>
          <a:xfrm>
            <a:off x="498443" y="2144365"/>
            <a:ext cx="5969467" cy="1754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s-MX" sz="3200" dirty="0"/>
              <a:t>Obtención de datos	</a:t>
            </a:r>
          </a:p>
          <a:p>
            <a:pPr lvl="1">
              <a:lnSpc>
                <a:spcPct val="100000"/>
              </a:lnSpc>
            </a:pPr>
            <a:endParaRPr lang="es-MX" sz="3200" dirty="0"/>
          </a:p>
          <a:p>
            <a:pPr lvl="1">
              <a:lnSpc>
                <a:spcPct val="100000"/>
              </a:lnSpc>
            </a:pPr>
            <a:r>
              <a:rPr lang="es-MX" sz="3200" dirty="0"/>
              <a:t>Tratamiento de los datos</a:t>
            </a:r>
          </a:p>
          <a:p>
            <a:pPr lvl="1">
              <a:lnSpc>
                <a:spcPct val="100000"/>
              </a:lnSpc>
            </a:pPr>
            <a:endParaRPr lang="es-MX" sz="3200" dirty="0"/>
          </a:p>
          <a:p>
            <a:pPr lvl="1">
              <a:lnSpc>
                <a:spcPct val="100000"/>
              </a:lnSpc>
            </a:pPr>
            <a:r>
              <a:rPr lang="es-MX" sz="3200" dirty="0"/>
              <a:t>Segmentación de los datos</a:t>
            </a:r>
          </a:p>
        </p:txBody>
      </p:sp>
    </p:spTree>
    <p:extLst>
      <p:ext uri="{BB962C8B-B14F-4D97-AF65-F5344CB8AC3E}">
        <p14:creationId xmlns:p14="http://schemas.microsoft.com/office/powerpoint/2010/main" val="6675494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Conceptos clave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AB0634-62A0-8E1A-50B2-7103BC91F6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7471"/>
            <a:ext cx="4002248" cy="4709438"/>
          </a:xfrm>
        </p:spPr>
        <p:txBody>
          <a:bodyPr>
            <a:noAutofit/>
          </a:bodyPr>
          <a:lstStyle/>
          <a:p>
            <a:r>
              <a:rPr lang="es-MX" sz="3600" dirty="0"/>
              <a:t>Exactitud</a:t>
            </a:r>
          </a:p>
          <a:p>
            <a:pPr marL="0" indent="0">
              <a:buNone/>
            </a:pPr>
            <a:endParaRPr lang="es-MX" sz="3600" dirty="0"/>
          </a:p>
          <a:p>
            <a:r>
              <a:rPr lang="es-MX" sz="3600" dirty="0"/>
              <a:t>Precisión</a:t>
            </a:r>
          </a:p>
          <a:p>
            <a:endParaRPr lang="es-MX" sz="3600" dirty="0"/>
          </a:p>
          <a:p>
            <a:r>
              <a:rPr lang="es-MX" sz="3600" dirty="0"/>
              <a:t>Puntuación</a:t>
            </a:r>
          </a:p>
        </p:txBody>
      </p:sp>
    </p:spTree>
    <p:extLst>
      <p:ext uri="{BB962C8B-B14F-4D97-AF65-F5344CB8AC3E}">
        <p14:creationId xmlns:p14="http://schemas.microsoft.com/office/powerpoint/2010/main" val="30984639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Conceptos clave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AB0634-62A0-8E1A-50B2-7103BC91F6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196411"/>
            <a:ext cx="10515599" cy="4860440"/>
          </a:xfrm>
        </p:spPr>
        <p:txBody>
          <a:bodyPr>
            <a:noAutofit/>
          </a:bodyPr>
          <a:lstStyle/>
          <a:p>
            <a:r>
              <a:rPr lang="es-MX" sz="3600" dirty="0"/>
              <a:t>Matriz de confusión</a:t>
            </a:r>
          </a:p>
          <a:p>
            <a:endParaRPr lang="es-MX" sz="3600" dirty="0"/>
          </a:p>
          <a:p>
            <a:r>
              <a:rPr lang="es-MX" sz="3600" dirty="0" err="1"/>
              <a:t>Subajuste</a:t>
            </a:r>
            <a:endParaRPr lang="es-MX" sz="3600" dirty="0"/>
          </a:p>
          <a:p>
            <a:endParaRPr lang="es-MX" sz="3600" dirty="0"/>
          </a:p>
          <a:p>
            <a:r>
              <a:rPr lang="es-MX" sz="3600" dirty="0"/>
              <a:t>Sobreajuste</a:t>
            </a:r>
          </a:p>
          <a:p>
            <a:endParaRPr lang="es-MX" sz="3600" dirty="0"/>
          </a:p>
          <a:p>
            <a:r>
              <a:rPr lang="es-MX" sz="3600" dirty="0"/>
              <a:t>Portal de Azure Machine </a:t>
            </a:r>
            <a:r>
              <a:rPr lang="es-MX" sz="3600" dirty="0" err="1"/>
              <a:t>Learnig</a:t>
            </a:r>
            <a:endParaRPr lang="es-MX" sz="3600" dirty="0"/>
          </a:p>
        </p:txBody>
      </p:sp>
    </p:spTree>
    <p:extLst>
      <p:ext uri="{BB962C8B-B14F-4D97-AF65-F5344CB8AC3E}">
        <p14:creationId xmlns:p14="http://schemas.microsoft.com/office/powerpoint/2010/main" val="1414738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36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A9CA9202-F581-3E4A-2CCA-49AEA78BA1D3}"/>
              </a:ext>
            </a:extLst>
          </p:cNvPr>
          <p:cNvSpPr/>
          <p:nvPr/>
        </p:nvSpPr>
        <p:spPr>
          <a:xfrm>
            <a:off x="452487" y="509047"/>
            <a:ext cx="11283884" cy="5938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D97EB77-E2A1-5DF0-8AA2-2B92483E2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16364"/>
            <a:ext cx="10905066" cy="54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39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/>
              <a:t>Segmentación de los datos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2E6F9676-FB15-C4D1-7BC5-D2323714D0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8" y="1233182"/>
            <a:ext cx="10515599" cy="21958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MX" sz="2400" b="0" i="0" dirty="0">
                <a:effectLst/>
              </a:rPr>
              <a:t>Se hará la división aleatoria de los datos, se recomienda que la distribución sea 70% para entrenamiento y 30% para pruebas.</a:t>
            </a:r>
          </a:p>
          <a:p>
            <a:pPr marL="0" indent="0" algn="just">
              <a:buNone/>
            </a:pPr>
            <a:endParaRPr lang="es-MX" sz="2400" b="0" i="0" dirty="0">
              <a:effectLst/>
            </a:endParaRPr>
          </a:p>
          <a:p>
            <a:pPr marL="0" indent="0" algn="just">
              <a:buNone/>
            </a:pPr>
            <a:r>
              <a:rPr lang="es-MX" sz="2400" dirty="0"/>
              <a:t>S</a:t>
            </a:r>
            <a:r>
              <a:rPr lang="es-MX" sz="2400" b="0" i="0" dirty="0">
                <a:effectLst/>
              </a:rPr>
              <a:t>erá muy importante que los datos de prueba nunca superen a los de entrenamiento en más de un 45%.</a:t>
            </a:r>
          </a:p>
          <a:p>
            <a:pPr marL="0" indent="0" algn="just">
              <a:buNone/>
            </a:pPr>
            <a:endParaRPr lang="es-MX" sz="2400" b="0" i="0" dirty="0">
              <a:effectLst/>
            </a:endParaRPr>
          </a:p>
        </p:txBody>
      </p:sp>
      <p:pic>
        <p:nvPicPr>
          <p:cNvPr id="3" name="Gráfico 2" descr="Database con relleno sólido">
            <a:extLst>
              <a:ext uri="{FF2B5EF4-FFF2-40B4-BE49-F238E27FC236}">
                <a16:creationId xmlns:a16="http://schemas.microsoft.com/office/drawing/2014/main" id="{84B76B17-1956-37C9-D05E-A5D04CA6FA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158" t="9507" r="17752" b="9198"/>
          <a:stretch/>
        </p:blipFill>
        <p:spPr>
          <a:xfrm>
            <a:off x="1392574" y="3481430"/>
            <a:ext cx="2136917" cy="2710585"/>
          </a:xfrm>
          <a:prstGeom prst="rect">
            <a:avLst/>
          </a:prstGeom>
        </p:spPr>
      </p:pic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6FC82A26-BDCB-9F76-8F85-A66A9D346D66}"/>
              </a:ext>
            </a:extLst>
          </p:cNvPr>
          <p:cNvSpPr/>
          <p:nvPr/>
        </p:nvSpPr>
        <p:spPr>
          <a:xfrm rot="21035125">
            <a:off x="4119730" y="3960481"/>
            <a:ext cx="3459035" cy="5285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7827B003-617A-8508-36C7-039E8B03C6C4}"/>
              </a:ext>
            </a:extLst>
          </p:cNvPr>
          <p:cNvSpPr/>
          <p:nvPr/>
        </p:nvSpPr>
        <p:spPr>
          <a:xfrm rot="277964">
            <a:off x="4115449" y="5138795"/>
            <a:ext cx="3486126" cy="5285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Gráfico 6" descr="Gears con relleno sólido">
            <a:extLst>
              <a:ext uri="{FF2B5EF4-FFF2-40B4-BE49-F238E27FC236}">
                <a16:creationId xmlns:a16="http://schemas.microsoft.com/office/drawing/2014/main" id="{C2AC0AB6-C489-0ED9-ABF4-D17097B037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3989" t="6414" r="12362" b="6678"/>
          <a:stretch/>
        </p:blipFill>
        <p:spPr>
          <a:xfrm>
            <a:off x="8047262" y="3184847"/>
            <a:ext cx="1292479" cy="1525152"/>
          </a:xfrm>
          <a:prstGeom prst="rect">
            <a:avLst/>
          </a:prstGeom>
        </p:spPr>
      </p:pic>
      <p:pic>
        <p:nvPicPr>
          <p:cNvPr id="9" name="Gráfico 8" descr="Blackboard con relleno sólido">
            <a:extLst>
              <a:ext uri="{FF2B5EF4-FFF2-40B4-BE49-F238E27FC236}">
                <a16:creationId xmlns:a16="http://schemas.microsoft.com/office/drawing/2014/main" id="{9101C22E-2FC3-158E-84A2-26599DB35DA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6504" b="18253"/>
          <a:stretch/>
        </p:blipFill>
        <p:spPr>
          <a:xfrm>
            <a:off x="7775938" y="5133843"/>
            <a:ext cx="1821068" cy="114989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CC78F50-510D-A695-9FD1-44A1C0F1013A}"/>
              </a:ext>
            </a:extLst>
          </p:cNvPr>
          <p:cNvSpPr txBox="1"/>
          <p:nvPr/>
        </p:nvSpPr>
        <p:spPr>
          <a:xfrm rot="21017680">
            <a:off x="5261293" y="3598342"/>
            <a:ext cx="864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/>
              <a:t>70%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F046D5E-C21C-F746-8453-228183C6E649}"/>
              </a:ext>
            </a:extLst>
          </p:cNvPr>
          <p:cNvSpPr txBox="1"/>
          <p:nvPr/>
        </p:nvSpPr>
        <p:spPr>
          <a:xfrm rot="264823">
            <a:off x="5417215" y="5532470"/>
            <a:ext cx="864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/>
              <a:t>30%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51AF4C1-F556-78D4-2E97-0E32C8D3D0BC}"/>
              </a:ext>
            </a:extLst>
          </p:cNvPr>
          <p:cNvSpPr txBox="1"/>
          <p:nvPr/>
        </p:nvSpPr>
        <p:spPr>
          <a:xfrm>
            <a:off x="9357150" y="3716590"/>
            <a:ext cx="2089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/>
              <a:t>Entrenamiento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C5AE944-7109-177F-CB29-1C4965F64DA2}"/>
              </a:ext>
            </a:extLst>
          </p:cNvPr>
          <p:cNvSpPr txBox="1"/>
          <p:nvPr/>
        </p:nvSpPr>
        <p:spPr>
          <a:xfrm>
            <a:off x="9755720" y="5477959"/>
            <a:ext cx="1292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/>
              <a:t>Pruebas</a:t>
            </a:r>
          </a:p>
        </p:txBody>
      </p:sp>
    </p:spTree>
    <p:extLst>
      <p:ext uri="{BB962C8B-B14F-4D97-AF65-F5344CB8AC3E}">
        <p14:creationId xmlns:p14="http://schemas.microsoft.com/office/powerpoint/2010/main" val="3915787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/>
              <a:t>Segmentación de los datos</a:t>
            </a:r>
          </a:p>
        </p:txBody>
      </p:sp>
      <p:pic>
        <p:nvPicPr>
          <p:cNvPr id="3" name="Gráfico 2" descr="Database con relleno sólido">
            <a:extLst>
              <a:ext uri="{FF2B5EF4-FFF2-40B4-BE49-F238E27FC236}">
                <a16:creationId xmlns:a16="http://schemas.microsoft.com/office/drawing/2014/main" id="{84B76B17-1956-37C9-D05E-A5D04CA6FA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158" t="9507" r="17752" b="9198"/>
          <a:stretch/>
        </p:blipFill>
        <p:spPr>
          <a:xfrm>
            <a:off x="1037332" y="1503160"/>
            <a:ext cx="1277155" cy="1620015"/>
          </a:xfrm>
          <a:prstGeom prst="rect">
            <a:avLst/>
          </a:prstGeom>
        </p:spPr>
      </p:pic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6FC82A26-BDCB-9F76-8F85-A66A9D346D66}"/>
              </a:ext>
            </a:extLst>
          </p:cNvPr>
          <p:cNvSpPr/>
          <p:nvPr/>
        </p:nvSpPr>
        <p:spPr>
          <a:xfrm rot="21035125">
            <a:off x="2704261" y="1908914"/>
            <a:ext cx="1843103" cy="3158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7827B003-617A-8508-36C7-039E8B03C6C4}"/>
              </a:ext>
            </a:extLst>
          </p:cNvPr>
          <p:cNvSpPr/>
          <p:nvPr/>
        </p:nvSpPr>
        <p:spPr>
          <a:xfrm rot="277964">
            <a:off x="2705764" y="2453643"/>
            <a:ext cx="1857538" cy="3158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Gráfico 6" descr="Gears con relleno sólido">
            <a:extLst>
              <a:ext uri="{FF2B5EF4-FFF2-40B4-BE49-F238E27FC236}">
                <a16:creationId xmlns:a16="http://schemas.microsoft.com/office/drawing/2014/main" id="{C2AC0AB6-C489-0ED9-ABF4-D17097B037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3989" t="6414" r="12362" b="6678"/>
          <a:stretch/>
        </p:blipFill>
        <p:spPr>
          <a:xfrm>
            <a:off x="4642627" y="1401641"/>
            <a:ext cx="772466" cy="911526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CC78F50-510D-A695-9FD1-44A1C0F1013A}"/>
              </a:ext>
            </a:extLst>
          </p:cNvPr>
          <p:cNvSpPr txBox="1"/>
          <p:nvPr/>
        </p:nvSpPr>
        <p:spPr>
          <a:xfrm rot="21017680">
            <a:off x="3106238" y="1571219"/>
            <a:ext cx="851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/>
              <a:t>90%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F046D5E-C21C-F746-8453-228183C6E649}"/>
              </a:ext>
            </a:extLst>
          </p:cNvPr>
          <p:cNvSpPr txBox="1"/>
          <p:nvPr/>
        </p:nvSpPr>
        <p:spPr>
          <a:xfrm rot="264823">
            <a:off x="3087057" y="2582401"/>
            <a:ext cx="881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/>
              <a:t>10%</a:t>
            </a:r>
          </a:p>
        </p:txBody>
      </p:sp>
      <p:pic>
        <p:nvPicPr>
          <p:cNvPr id="22" name="Gráfico 21" descr="Database con relleno sólido">
            <a:extLst>
              <a:ext uri="{FF2B5EF4-FFF2-40B4-BE49-F238E27FC236}">
                <a16:creationId xmlns:a16="http://schemas.microsoft.com/office/drawing/2014/main" id="{8F4A895E-A3AE-FF7C-1C5C-B39ABDA6DA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158" t="9507" r="17752" b="9198"/>
          <a:stretch/>
        </p:blipFill>
        <p:spPr>
          <a:xfrm>
            <a:off x="6699958" y="1495287"/>
            <a:ext cx="1277155" cy="1620015"/>
          </a:xfrm>
          <a:prstGeom prst="rect">
            <a:avLst/>
          </a:prstGeom>
        </p:spPr>
      </p:pic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BC27C044-ADF9-51B0-5987-A5DF9263C2E5}"/>
              </a:ext>
            </a:extLst>
          </p:cNvPr>
          <p:cNvSpPr/>
          <p:nvPr/>
        </p:nvSpPr>
        <p:spPr>
          <a:xfrm rot="21035125">
            <a:off x="8366887" y="1901041"/>
            <a:ext cx="1843103" cy="3158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02BBFECF-EF13-3FB0-F3A3-F6831AFED85F}"/>
              </a:ext>
            </a:extLst>
          </p:cNvPr>
          <p:cNvSpPr/>
          <p:nvPr/>
        </p:nvSpPr>
        <p:spPr>
          <a:xfrm rot="277964">
            <a:off x="8368390" y="2445770"/>
            <a:ext cx="1857538" cy="3158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5" name="Gráfico 24" descr="Gears con relleno sólido">
            <a:extLst>
              <a:ext uri="{FF2B5EF4-FFF2-40B4-BE49-F238E27FC236}">
                <a16:creationId xmlns:a16="http://schemas.microsoft.com/office/drawing/2014/main" id="{DCB404AA-795F-55DD-DFB2-D6C8AF862F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3989" t="6414" r="12362" b="6678"/>
          <a:stretch/>
        </p:blipFill>
        <p:spPr>
          <a:xfrm>
            <a:off x="10305253" y="1393768"/>
            <a:ext cx="772466" cy="911526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B4A661ED-379D-ACFD-DDDB-905CFA064FDA}"/>
              </a:ext>
            </a:extLst>
          </p:cNvPr>
          <p:cNvSpPr txBox="1"/>
          <p:nvPr/>
        </p:nvSpPr>
        <p:spPr>
          <a:xfrm rot="21017680">
            <a:off x="8768864" y="1563346"/>
            <a:ext cx="851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/>
              <a:t>40%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F770E1A5-0AF8-283F-EBF2-113B2BC8EDBD}"/>
              </a:ext>
            </a:extLst>
          </p:cNvPr>
          <p:cNvSpPr txBox="1"/>
          <p:nvPr/>
        </p:nvSpPr>
        <p:spPr>
          <a:xfrm rot="264823">
            <a:off x="8764075" y="2574527"/>
            <a:ext cx="881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/>
              <a:t>60%</a:t>
            </a:r>
          </a:p>
        </p:txBody>
      </p:sp>
      <p:pic>
        <p:nvPicPr>
          <p:cNvPr id="37" name="Gráfico 36" descr="Clipboard All Crosses con relleno sólido">
            <a:extLst>
              <a:ext uri="{FF2B5EF4-FFF2-40B4-BE49-F238E27FC236}">
                <a16:creationId xmlns:a16="http://schemas.microsoft.com/office/drawing/2014/main" id="{61203EDA-8EB0-55CC-E71E-91AB821537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16285" y="2365527"/>
            <a:ext cx="1150401" cy="1150401"/>
          </a:xfrm>
          <a:prstGeom prst="rect">
            <a:avLst/>
          </a:prstGeom>
        </p:spPr>
      </p:pic>
      <p:pic>
        <p:nvPicPr>
          <p:cNvPr id="39" name="Gráfico 38" descr="Clipboard Partially Checked con relleno sólido">
            <a:extLst>
              <a:ext uri="{FF2B5EF4-FFF2-40B4-BE49-F238E27FC236}">
                <a16:creationId xmlns:a16="http://schemas.microsoft.com/office/drawing/2014/main" id="{4ADD23A0-AFED-EA7C-3EAB-2E1203C0B2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53659" y="2361498"/>
            <a:ext cx="1150401" cy="1150401"/>
          </a:xfrm>
          <a:prstGeom prst="rect">
            <a:avLst/>
          </a:prstGeom>
        </p:spPr>
      </p:pic>
      <p:sp>
        <p:nvSpPr>
          <p:cNvPr id="40" name="Llaves 39">
            <a:extLst>
              <a:ext uri="{FF2B5EF4-FFF2-40B4-BE49-F238E27FC236}">
                <a16:creationId xmlns:a16="http://schemas.microsoft.com/office/drawing/2014/main" id="{441D4E3D-C4F4-240B-B49A-82D26B0582B9}"/>
              </a:ext>
            </a:extLst>
          </p:cNvPr>
          <p:cNvSpPr/>
          <p:nvPr/>
        </p:nvSpPr>
        <p:spPr>
          <a:xfrm rot="5400000">
            <a:off x="1726452" y="2739881"/>
            <a:ext cx="3070828" cy="4449068"/>
          </a:xfrm>
          <a:prstGeom prst="brace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Llaves 40">
            <a:extLst>
              <a:ext uri="{FF2B5EF4-FFF2-40B4-BE49-F238E27FC236}">
                <a16:creationId xmlns:a16="http://schemas.microsoft.com/office/drawing/2014/main" id="{2418BB7D-9689-CB62-7D62-06AB26EF29E5}"/>
              </a:ext>
            </a:extLst>
          </p:cNvPr>
          <p:cNvSpPr/>
          <p:nvPr/>
        </p:nvSpPr>
        <p:spPr>
          <a:xfrm rot="5400000">
            <a:off x="7368583" y="2760378"/>
            <a:ext cx="3040512" cy="4377760"/>
          </a:xfrm>
          <a:prstGeom prst="brace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E23D274A-9B5A-1245-55AF-03FF0C91F74D}"/>
              </a:ext>
            </a:extLst>
          </p:cNvPr>
          <p:cNvSpPr txBox="1"/>
          <p:nvPr/>
        </p:nvSpPr>
        <p:spPr>
          <a:xfrm>
            <a:off x="1112664" y="3994919"/>
            <a:ext cx="43024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/>
              <a:t>No podremos saber si todos los casos son cubiertos.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/>
              <a:t>Es posible que el modelo esté sobreentrenado.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F69A1DED-6130-46AD-8EBF-5F7D0FB24395}"/>
              </a:ext>
            </a:extLst>
          </p:cNvPr>
          <p:cNvSpPr txBox="1"/>
          <p:nvPr/>
        </p:nvSpPr>
        <p:spPr>
          <a:xfrm>
            <a:off x="6787522" y="3956093"/>
            <a:ext cx="42274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/>
              <a:t>Es muy probable que existan casos sin considerar.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/>
              <a:t>El entrenamiento será insuficiente.</a:t>
            </a:r>
          </a:p>
        </p:txBody>
      </p:sp>
    </p:spTree>
    <p:extLst>
      <p:ext uri="{BB962C8B-B14F-4D97-AF65-F5344CB8AC3E}">
        <p14:creationId xmlns:p14="http://schemas.microsoft.com/office/powerpoint/2010/main" val="1842341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/>
              <a:t>Elección de algoritmo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2E6F9676-FB15-C4D1-7BC5-D2323714D0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196412"/>
            <a:ext cx="10515599" cy="94278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MX" sz="2400" b="0" i="0" dirty="0">
                <a:effectLst/>
              </a:rPr>
              <a:t>Dependiendo de nuestro objetivo final, será el tipo de algoritmo que seleccionaremos, no todos los algoritmos sirven para resolver un problema.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BF2362C-5C28-ABAB-A267-4CF5A8088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340" y="4586179"/>
            <a:ext cx="1666456" cy="166645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17EFAFA-3562-1B50-4E11-E0E5F762BF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8" t="7963" r="2366" b="10019"/>
          <a:stretch/>
        </p:blipFill>
        <p:spPr>
          <a:xfrm>
            <a:off x="9221619" y="3429000"/>
            <a:ext cx="2034036" cy="134503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53D8A1B-BFBB-8E96-8500-2E5600E682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2" t="21251" r="36344" b="22309"/>
          <a:stretch/>
        </p:blipFill>
        <p:spPr>
          <a:xfrm>
            <a:off x="6705818" y="2245066"/>
            <a:ext cx="1835735" cy="1345035"/>
          </a:xfrm>
          <a:prstGeom prst="rect">
            <a:avLst/>
          </a:prstGeom>
        </p:spPr>
      </p:pic>
      <p:pic>
        <p:nvPicPr>
          <p:cNvPr id="9" name="Gráfico 8" descr="Man in business attire">
            <a:extLst>
              <a:ext uri="{FF2B5EF4-FFF2-40B4-BE49-F238E27FC236}">
                <a16:creationId xmlns:a16="http://schemas.microsoft.com/office/drawing/2014/main" id="{2678A0F0-E3B4-4CEA-0DEE-25596413A3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345" y="2558642"/>
            <a:ext cx="2974128" cy="401615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1520A203-151F-D3CE-A2A0-105375DE1AFA}"/>
              </a:ext>
            </a:extLst>
          </p:cNvPr>
          <p:cNvSpPr txBox="1"/>
          <p:nvPr/>
        </p:nvSpPr>
        <p:spPr>
          <a:xfrm>
            <a:off x="3835530" y="3662453"/>
            <a:ext cx="755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7200" b="1"/>
              <a:t>?</a:t>
            </a:r>
          </a:p>
        </p:txBody>
      </p:sp>
      <p:cxnSp>
        <p:nvCxnSpPr>
          <p:cNvPr id="14" name="Conector: angular 13">
            <a:extLst>
              <a:ext uri="{FF2B5EF4-FFF2-40B4-BE49-F238E27FC236}">
                <a16:creationId xmlns:a16="http://schemas.microsoft.com/office/drawing/2014/main" id="{24A59B13-C086-4D03-9247-1B87F882BC19}"/>
              </a:ext>
            </a:extLst>
          </p:cNvPr>
          <p:cNvCxnSpPr>
            <a:stCxn id="12" idx="0"/>
            <a:endCxn id="7" idx="1"/>
          </p:cNvCxnSpPr>
          <p:nvPr/>
        </p:nvCxnSpPr>
        <p:spPr>
          <a:xfrm rot="5400000" flipH="1" flipV="1">
            <a:off x="5086992" y="2043628"/>
            <a:ext cx="744869" cy="249278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Conector: angular 15">
            <a:extLst>
              <a:ext uri="{FF2B5EF4-FFF2-40B4-BE49-F238E27FC236}">
                <a16:creationId xmlns:a16="http://schemas.microsoft.com/office/drawing/2014/main" id="{D282124B-D590-722B-5EAE-33919D7A3374}"/>
              </a:ext>
            </a:extLst>
          </p:cNvPr>
          <p:cNvCxnSpPr>
            <a:stCxn id="12" idx="3"/>
            <a:endCxn id="6" idx="1"/>
          </p:cNvCxnSpPr>
          <p:nvPr/>
        </p:nvCxnSpPr>
        <p:spPr>
          <a:xfrm flipV="1">
            <a:off x="4590539" y="4101518"/>
            <a:ext cx="4631080" cy="16110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Conector: angular 17">
            <a:extLst>
              <a:ext uri="{FF2B5EF4-FFF2-40B4-BE49-F238E27FC236}">
                <a16:creationId xmlns:a16="http://schemas.microsoft.com/office/drawing/2014/main" id="{402987A6-319C-6394-96CE-DC3D23631534}"/>
              </a:ext>
            </a:extLst>
          </p:cNvPr>
          <p:cNvCxnSpPr>
            <a:stCxn id="12" idx="2"/>
            <a:endCxn id="4" idx="1"/>
          </p:cNvCxnSpPr>
          <p:nvPr/>
        </p:nvCxnSpPr>
        <p:spPr>
          <a:xfrm rot="16200000" flipH="1">
            <a:off x="5381375" y="3694441"/>
            <a:ext cx="556625" cy="289330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5371CD3-A46D-7189-5CAD-7340598FB757}"/>
              </a:ext>
            </a:extLst>
          </p:cNvPr>
          <p:cNvSpPr txBox="1"/>
          <p:nvPr/>
        </p:nvSpPr>
        <p:spPr>
          <a:xfrm>
            <a:off x="5246133" y="2370023"/>
            <a:ext cx="1459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/>
              <a:t>Clasificación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E930CD6A-5AFE-2E67-4A00-9825B13034C0}"/>
              </a:ext>
            </a:extLst>
          </p:cNvPr>
          <p:cNvSpPr txBox="1"/>
          <p:nvPr/>
        </p:nvSpPr>
        <p:spPr>
          <a:xfrm>
            <a:off x="9384572" y="2967461"/>
            <a:ext cx="170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/>
              <a:t>Agrupamiento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60D73EE-059D-AB3C-10DD-E06C1D248021}"/>
              </a:ext>
            </a:extLst>
          </p:cNvPr>
          <p:cNvSpPr txBox="1"/>
          <p:nvPr/>
        </p:nvSpPr>
        <p:spPr>
          <a:xfrm>
            <a:off x="8892298" y="5419406"/>
            <a:ext cx="1459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/>
              <a:t>Regresión</a:t>
            </a:r>
          </a:p>
        </p:txBody>
      </p:sp>
    </p:spTree>
    <p:extLst>
      <p:ext uri="{BB962C8B-B14F-4D97-AF65-F5344CB8AC3E}">
        <p14:creationId xmlns:p14="http://schemas.microsoft.com/office/powerpoint/2010/main" val="504522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/>
              <a:t>Elección de algoritmo</a:t>
            </a:r>
          </a:p>
        </p:txBody>
      </p:sp>
      <p:pic>
        <p:nvPicPr>
          <p:cNvPr id="9" name="Gráfico 8" descr="Man in business attire">
            <a:extLst>
              <a:ext uri="{FF2B5EF4-FFF2-40B4-BE49-F238E27FC236}">
                <a16:creationId xmlns:a16="http://schemas.microsoft.com/office/drawing/2014/main" id="{2678A0F0-E3B4-4CEA-0DEE-25596413A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5930" y="2558641"/>
            <a:ext cx="2974128" cy="4016158"/>
          </a:xfrm>
          <a:prstGeom prst="rect">
            <a:avLst/>
          </a:prstGeom>
        </p:spPr>
      </p:pic>
      <p:sp>
        <p:nvSpPr>
          <p:cNvPr id="10" name="Bocadillo nube: nube 9">
            <a:extLst>
              <a:ext uri="{FF2B5EF4-FFF2-40B4-BE49-F238E27FC236}">
                <a16:creationId xmlns:a16="http://schemas.microsoft.com/office/drawing/2014/main" id="{4CF02240-3325-956B-D279-7EED5DA94E89}"/>
              </a:ext>
            </a:extLst>
          </p:cNvPr>
          <p:cNvSpPr/>
          <p:nvPr/>
        </p:nvSpPr>
        <p:spPr>
          <a:xfrm rot="1170524">
            <a:off x="4869917" y="1304995"/>
            <a:ext cx="4649123" cy="2038730"/>
          </a:xfrm>
          <a:prstGeom prst="cloudCallout">
            <a:avLst/>
          </a:prstGeom>
          <a:solidFill>
            <a:srgbClr val="45366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2E6F9676-FB15-C4D1-7BC5-D2323714D0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 rot="1254953">
            <a:off x="5827889" y="1746268"/>
            <a:ext cx="2733178" cy="1228352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s-MX" sz="3200" b="1" i="0" dirty="0">
                <a:solidFill>
                  <a:schemeClr val="bg1"/>
                </a:solidFill>
                <a:effectLst/>
              </a:rPr>
              <a:t>¿Cuál es mi </a:t>
            </a:r>
          </a:p>
          <a:p>
            <a:pPr marL="0" indent="0" algn="just">
              <a:buNone/>
            </a:pPr>
            <a:r>
              <a:rPr lang="es-MX" sz="3200" b="1" i="0" dirty="0">
                <a:solidFill>
                  <a:schemeClr val="bg1"/>
                </a:solidFill>
                <a:effectLst/>
              </a:rPr>
              <a:t>objetivo final?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F264B088-97D2-0EDA-091D-B67AF537A866}"/>
              </a:ext>
            </a:extLst>
          </p:cNvPr>
          <p:cNvSpPr txBox="1">
            <a:spLocks/>
          </p:cNvSpPr>
          <p:nvPr/>
        </p:nvSpPr>
        <p:spPr>
          <a:xfrm rot="19949876">
            <a:off x="222924" y="2279484"/>
            <a:ext cx="4267201" cy="558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>
                <a:solidFill>
                  <a:schemeClr val="tx1"/>
                </a:solidFill>
              </a:rPr>
              <a:t>¿Obtener una predicción?</a:t>
            </a:r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5E8F8791-50B0-C4BA-B7EA-F593092EB90B}"/>
              </a:ext>
            </a:extLst>
          </p:cNvPr>
          <p:cNvSpPr txBox="1">
            <a:spLocks/>
          </p:cNvSpPr>
          <p:nvPr/>
        </p:nvSpPr>
        <p:spPr>
          <a:xfrm rot="19139151">
            <a:off x="174842" y="4447386"/>
            <a:ext cx="3877042" cy="541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>
                <a:solidFill>
                  <a:schemeClr val="tx1"/>
                </a:solidFill>
              </a:rPr>
              <a:t>¿Clasificar una imagen?</a:t>
            </a:r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FCEE8B3C-C971-EAD5-8915-FF4A95C59821}"/>
              </a:ext>
            </a:extLst>
          </p:cNvPr>
          <p:cNvSpPr txBox="1">
            <a:spLocks/>
          </p:cNvSpPr>
          <p:nvPr/>
        </p:nvSpPr>
        <p:spPr>
          <a:xfrm rot="841180">
            <a:off x="6336385" y="4715908"/>
            <a:ext cx="5461233" cy="476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>
                <a:solidFill>
                  <a:schemeClr val="tx1"/>
                </a:solidFill>
              </a:rPr>
              <a:t>¿Agrupar un conjunto de datos?</a:t>
            </a:r>
          </a:p>
        </p:txBody>
      </p:sp>
    </p:spTree>
    <p:extLst>
      <p:ext uri="{BB962C8B-B14F-4D97-AF65-F5344CB8AC3E}">
        <p14:creationId xmlns:p14="http://schemas.microsoft.com/office/powerpoint/2010/main" val="3277554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/>
              <a:t>Entrenamiento del modelo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2E6F9676-FB15-C4D1-7BC5-D2323714D0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96412"/>
            <a:ext cx="10377882" cy="121122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MX" sz="2400"/>
              <a:t>En este paso utilizamos tanto los datos de entrenamiento como el algoritmo seleccionado para que nuestro modelo aprenda y pueda obtener los resultados que esperamos.</a:t>
            </a:r>
            <a:endParaRPr lang="es-MX" sz="2400" b="0" i="0">
              <a:effectLst/>
            </a:endParaRPr>
          </a:p>
        </p:txBody>
      </p:sp>
      <p:pic>
        <p:nvPicPr>
          <p:cNvPr id="3" name="Gráfico 2" descr="Left Brain con relleno sólido">
            <a:extLst>
              <a:ext uri="{FF2B5EF4-FFF2-40B4-BE49-F238E27FC236}">
                <a16:creationId xmlns:a16="http://schemas.microsoft.com/office/drawing/2014/main" id="{E455D518-45D7-921D-CEF3-E782EC024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77373" y="3009167"/>
            <a:ext cx="2226869" cy="2226869"/>
          </a:xfrm>
          <a:prstGeom prst="rect">
            <a:avLst/>
          </a:prstGeom>
        </p:spPr>
      </p:pic>
      <p:pic>
        <p:nvPicPr>
          <p:cNvPr id="4" name="Gráfico 3" descr="Database con relleno sólido">
            <a:extLst>
              <a:ext uri="{FF2B5EF4-FFF2-40B4-BE49-F238E27FC236}">
                <a16:creationId xmlns:a16="http://schemas.microsoft.com/office/drawing/2014/main" id="{6CBB1980-462B-0AA6-CDB4-4A962A00E2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81889" y="2310439"/>
            <a:ext cx="1308282" cy="1308282"/>
          </a:xfrm>
          <a:prstGeom prst="rect">
            <a:avLst/>
          </a:prstGeom>
        </p:spPr>
      </p:pic>
      <p:pic>
        <p:nvPicPr>
          <p:cNvPr id="6" name="Gráfico 5" descr="Gears con relleno sólido">
            <a:extLst>
              <a:ext uri="{FF2B5EF4-FFF2-40B4-BE49-F238E27FC236}">
                <a16:creationId xmlns:a16="http://schemas.microsoft.com/office/drawing/2014/main" id="{638B20E0-D311-8656-5DD0-97A04B5C5F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19981" y="3268882"/>
            <a:ext cx="1952038" cy="1952038"/>
          </a:xfrm>
          <a:prstGeom prst="rect">
            <a:avLst/>
          </a:prstGeom>
        </p:spPr>
      </p:pic>
      <p:pic>
        <p:nvPicPr>
          <p:cNvPr id="7" name="Gráfico 6" descr="Database con relleno sólido">
            <a:extLst>
              <a:ext uri="{FF2B5EF4-FFF2-40B4-BE49-F238E27FC236}">
                <a16:creationId xmlns:a16="http://schemas.microsoft.com/office/drawing/2014/main" id="{9EB4BD42-186F-3BE7-7278-BFB208AE5D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30371" y="2643180"/>
            <a:ext cx="1308282" cy="1308282"/>
          </a:xfrm>
          <a:prstGeom prst="rect">
            <a:avLst/>
          </a:prstGeom>
        </p:spPr>
      </p:pic>
      <p:pic>
        <p:nvPicPr>
          <p:cNvPr id="8" name="Gráfico 7" descr="Database con relleno sólido">
            <a:extLst>
              <a:ext uri="{FF2B5EF4-FFF2-40B4-BE49-F238E27FC236}">
                <a16:creationId xmlns:a16="http://schemas.microsoft.com/office/drawing/2014/main" id="{884E82BC-6B4E-B473-2923-863FC11830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39762" y="2614741"/>
            <a:ext cx="1308282" cy="1308282"/>
          </a:xfrm>
          <a:prstGeom prst="rect">
            <a:avLst/>
          </a:prstGeom>
        </p:spPr>
      </p:pic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C0F1FDAB-9BEB-FC6F-8CCE-2E7441C65E02}"/>
              </a:ext>
            </a:extLst>
          </p:cNvPr>
          <p:cNvSpPr/>
          <p:nvPr/>
        </p:nvSpPr>
        <p:spPr>
          <a:xfrm>
            <a:off x="4161435" y="3859396"/>
            <a:ext cx="713064" cy="526409"/>
          </a:xfrm>
          <a:prstGeom prst="rightArrow">
            <a:avLst/>
          </a:prstGeom>
          <a:solidFill>
            <a:srgbClr val="453668"/>
          </a:solidFill>
          <a:ln>
            <a:solidFill>
              <a:srgbClr val="4536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926EBD78-A295-C778-36CC-7C1C63593F29}"/>
              </a:ext>
            </a:extLst>
          </p:cNvPr>
          <p:cNvSpPr/>
          <p:nvPr/>
        </p:nvSpPr>
        <p:spPr>
          <a:xfrm>
            <a:off x="7542075" y="3859396"/>
            <a:ext cx="713064" cy="526409"/>
          </a:xfrm>
          <a:prstGeom prst="rightArrow">
            <a:avLst/>
          </a:prstGeom>
          <a:solidFill>
            <a:srgbClr val="453668"/>
          </a:solidFill>
          <a:ln>
            <a:solidFill>
              <a:srgbClr val="4536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66C7C2A-FA29-DE1B-3F50-F2A1B3EF160D}"/>
              </a:ext>
            </a:extLst>
          </p:cNvPr>
          <p:cNvSpPr txBox="1"/>
          <p:nvPr/>
        </p:nvSpPr>
        <p:spPr>
          <a:xfrm>
            <a:off x="2131756" y="3800912"/>
            <a:ext cx="1063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/>
              <a:t>Datos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1C094DD-A59A-73A1-E918-D9C5604065E6}"/>
              </a:ext>
            </a:extLst>
          </p:cNvPr>
          <p:cNvSpPr txBox="1"/>
          <p:nvPr/>
        </p:nvSpPr>
        <p:spPr>
          <a:xfrm>
            <a:off x="5119981" y="5314969"/>
            <a:ext cx="20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/>
              <a:t>Entrenamiento</a:t>
            </a:r>
          </a:p>
        </p:txBody>
      </p:sp>
      <p:pic>
        <p:nvPicPr>
          <p:cNvPr id="13" name="Gráfico 12" descr="Flowchart con relleno sólido">
            <a:extLst>
              <a:ext uri="{FF2B5EF4-FFF2-40B4-BE49-F238E27FC236}">
                <a16:creationId xmlns:a16="http://schemas.microsoft.com/office/drawing/2014/main" id="{CAA5C4E0-5C7A-B55C-91C8-0C5146A78F4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9603" t="10564" r="8527" b="10608"/>
          <a:stretch/>
        </p:blipFill>
        <p:spPr>
          <a:xfrm>
            <a:off x="1784688" y="4247731"/>
            <a:ext cx="1726711" cy="1629839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84922306-3FF6-D5D3-EC16-68B0ADB1D7C5}"/>
              </a:ext>
            </a:extLst>
          </p:cNvPr>
          <p:cNvSpPr txBox="1"/>
          <p:nvPr/>
        </p:nvSpPr>
        <p:spPr>
          <a:xfrm>
            <a:off x="1898469" y="5776634"/>
            <a:ext cx="1530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/>
              <a:t>Algoritmo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E045A08-8385-5DFA-6432-0E4865ADE86D}"/>
              </a:ext>
            </a:extLst>
          </p:cNvPr>
          <p:cNvSpPr txBox="1"/>
          <p:nvPr/>
        </p:nvSpPr>
        <p:spPr>
          <a:xfrm>
            <a:off x="8481296" y="5236036"/>
            <a:ext cx="2619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/>
              <a:t>Modelo entrenado</a:t>
            </a:r>
          </a:p>
        </p:txBody>
      </p:sp>
    </p:spTree>
    <p:extLst>
      <p:ext uri="{BB962C8B-B14F-4D97-AF65-F5344CB8AC3E}">
        <p14:creationId xmlns:p14="http://schemas.microsoft.com/office/powerpoint/2010/main" val="40180822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97713c1-b0e0-4fc0-82fa-69f48217c12d">
      <Terms xmlns="http://schemas.microsoft.com/office/infopath/2007/PartnerControls"/>
    </lcf76f155ced4ddcb4097134ff3c332f>
    <TaxCatchAll xmlns="20c8dc6e-c4ec-41e3-a68e-7769cd342550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EA7F12C9CFBA24FADF1CB497D0005C2" ma:contentTypeVersion="13" ma:contentTypeDescription="Crear nuevo documento." ma:contentTypeScope="" ma:versionID="b023c5c825d55e496086cf9b772d5f3f">
  <xsd:schema xmlns:xsd="http://www.w3.org/2001/XMLSchema" xmlns:xs="http://www.w3.org/2001/XMLSchema" xmlns:p="http://schemas.microsoft.com/office/2006/metadata/properties" xmlns:ns2="897713c1-b0e0-4fc0-82fa-69f48217c12d" xmlns:ns3="20c8dc6e-c4ec-41e3-a68e-7769cd342550" targetNamespace="http://schemas.microsoft.com/office/2006/metadata/properties" ma:root="true" ma:fieldsID="0e01d47ff93fc23317075b6ca2cf04ca" ns2:_="" ns3:_="">
    <xsd:import namespace="897713c1-b0e0-4fc0-82fa-69f48217c12d"/>
    <xsd:import namespace="20c8dc6e-c4ec-41e3-a68e-7769cd34255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7713c1-b0e0-4fc0-82fa-69f48217c1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Etiquetas de imagen" ma:readOnly="false" ma:fieldId="{5cf76f15-5ced-4ddc-b409-7134ff3c332f}" ma:taxonomyMulti="true" ma:sspId="f943552a-601c-4877-b45f-42ec503a70d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c8dc6e-c4ec-41e3-a68e-7769cd34255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6bb3985e-a5a1-450f-8eb4-0229191049a2}" ma:internalName="TaxCatchAll" ma:showField="CatchAllData" ma:web="20c8dc6e-c4ec-41e3-a68e-7769cd34255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A59EE2F-86A5-4DC6-96B0-1C5E6DBEE607}">
  <ds:schemaRefs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897713c1-b0e0-4fc0-82fa-69f48217c12d"/>
    <ds:schemaRef ds:uri="http://purl.org/dc/terms/"/>
    <ds:schemaRef ds:uri="http://schemas.openxmlformats.org/package/2006/metadata/core-properties"/>
    <ds:schemaRef ds:uri="20c8dc6e-c4ec-41e3-a68e-7769cd342550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29816AA-6CBB-4BA5-99DA-E7EEB6FDD1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243E93-6192-475D-90B5-68625CB957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97713c1-b0e0-4fc0-82fa-69f48217c12d"/>
    <ds:schemaRef ds:uri="20c8dc6e-c4ec-41e3-a68e-7769cd34255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951</TotalTime>
  <Words>1105</Words>
  <Application>Microsoft Office PowerPoint</Application>
  <PresentationFormat>Panorámica</PresentationFormat>
  <Paragraphs>277</Paragraphs>
  <Slides>39</Slides>
  <Notes>0</Notes>
  <HiddenSlides>2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5" baseType="lpstr">
      <vt:lpstr>-apple-system</vt:lpstr>
      <vt:lpstr>Arial</vt:lpstr>
      <vt:lpstr>Calibri</vt:lpstr>
      <vt:lpstr>Calibri Light</vt:lpstr>
      <vt:lpstr>Segoe UI</vt:lpstr>
      <vt:lpstr>Tema de Office</vt:lpstr>
      <vt:lpstr>Introducción al aprendizaje automático:   Ejercicio práctico</vt:lpstr>
      <vt:lpstr>Agenda</vt:lpstr>
      <vt:lpstr>Presentación de PowerPoint</vt:lpstr>
      <vt:lpstr>Presentación de PowerPoint</vt:lpstr>
      <vt:lpstr>Segmentación de los datos</vt:lpstr>
      <vt:lpstr>Segmentación de los datos</vt:lpstr>
      <vt:lpstr>Elección de algoritmo</vt:lpstr>
      <vt:lpstr>Elección de algoritmo</vt:lpstr>
      <vt:lpstr>Entrenamiento del modelo</vt:lpstr>
      <vt:lpstr>Probar el modelo</vt:lpstr>
      <vt:lpstr>Probar el modelo</vt:lpstr>
      <vt:lpstr>Encontrar equilibrio en las métricas de evaluación</vt:lpstr>
      <vt:lpstr>Matriz de confusión</vt:lpstr>
      <vt:lpstr>Matriz de confusión</vt:lpstr>
      <vt:lpstr>Caso de estudio</vt:lpstr>
      <vt:lpstr>Verdadero positivo (TP)</vt:lpstr>
      <vt:lpstr>Falso positivo (FP)</vt:lpstr>
      <vt:lpstr>Falso Negativo (FN)</vt:lpstr>
      <vt:lpstr>Verdadero Negativo (TN)</vt:lpstr>
      <vt:lpstr>Métricas de evaluación  de un modelo</vt:lpstr>
      <vt:lpstr>¿Qué son?</vt:lpstr>
      <vt:lpstr>Métrica de exactitud</vt:lpstr>
      <vt:lpstr>Caso de estudio</vt:lpstr>
      <vt:lpstr>Métrica de exactitud</vt:lpstr>
      <vt:lpstr>Métrica de sensibilidad</vt:lpstr>
      <vt:lpstr>Métrica de sensibilidad</vt:lpstr>
      <vt:lpstr>Métrica de precisión</vt:lpstr>
      <vt:lpstr>Métrica de precisión</vt:lpstr>
      <vt:lpstr>Métrica de puntuación</vt:lpstr>
      <vt:lpstr>Problemas más comunes  de un modelo</vt:lpstr>
      <vt:lpstr>Subajuste (Underfitting)</vt:lpstr>
      <vt:lpstr>Overfitting</vt:lpstr>
      <vt:lpstr>Ejercicio práctico: Azure Machine Learning</vt:lpstr>
      <vt:lpstr>Azure Machine Learning</vt:lpstr>
      <vt:lpstr>Asistencia</vt:lpstr>
      <vt:lpstr>Conceptos clave</vt:lpstr>
      <vt:lpstr>Conceptos clave</vt:lpstr>
      <vt:lpstr>Conceptos clave</vt:lpstr>
      <vt:lpstr>Conceptos clave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la Inteligencia Artificial</dc:title>
  <dc:creator>Erik Villegas</dc:creator>
  <cp:lastModifiedBy>Luis Enrique Garrido López</cp:lastModifiedBy>
  <cp:revision>3</cp:revision>
  <dcterms:created xsi:type="dcterms:W3CDTF">2022-10-03T01:16:01Z</dcterms:created>
  <dcterms:modified xsi:type="dcterms:W3CDTF">2022-10-20T19:56:28Z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0x010100FEA7F12C9CFBA24FADF1CB497D0005C2</vt:lpwstr>
  </property>
  <property fmtid="{D5CDD505-2E9C-101B-9397-08002B2CF9AE}" pid="3" name="MediaServiceImageTags">
    <vt:lpwstr/>
  </property>
</Properties>
</file>